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69" r:id="rId16"/>
    <p:sldId id="270" r:id="rId17"/>
    <p:sldId id="273" r:id="rId18"/>
    <p:sldId id="271" r:id="rId19"/>
    <p:sldId id="272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42325" autoAdjust="0"/>
    <p:restoredTop sz="67140" autoAdjust="0"/>
  </p:normalViewPr>
  <p:slideViewPr>
    <p:cSldViewPr>
      <p:cViewPr varScale="1">
        <p:scale>
          <a:sx n="74" d="100"/>
          <a:sy n="74" d="100"/>
        </p:scale>
        <p:origin x="72" y="34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29493-5C25-4A7E-AAFC-74E62B7E79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8A1BB0-A390-43C4-AD9F-0A2358909E1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- Помогает решить задачи дошкольного образования</a:t>
          </a:r>
        </a:p>
      </dgm:t>
    </dgm:pt>
    <dgm:pt modelId="{6BCB9C19-C2DD-4A32-B8C4-B084383E2114}" type="parTrans" cxnId="{DF0E4AA4-9B93-4D58-8CF5-84DE6EB7B92A}">
      <dgm:prSet/>
      <dgm:spPr/>
      <dgm:t>
        <a:bodyPr/>
        <a:lstStyle/>
        <a:p>
          <a:endParaRPr lang="ru-RU"/>
        </a:p>
      </dgm:t>
    </dgm:pt>
    <dgm:pt modelId="{F0491649-72D8-4E70-860B-231817BE2B0B}" type="sibTrans" cxnId="{DF0E4AA4-9B93-4D58-8CF5-84DE6EB7B92A}">
      <dgm:prSet/>
      <dgm:spPr/>
      <dgm:t>
        <a:bodyPr/>
        <a:lstStyle/>
        <a:p>
          <a:endParaRPr lang="ru-RU"/>
        </a:p>
      </dgm:t>
    </dgm:pt>
    <dgm:pt modelId="{1139D176-095C-4120-A7D9-5F8417B9FD2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- Играет роль в формировании системы ценностей ребенка</a:t>
          </a:r>
        </a:p>
      </dgm:t>
    </dgm:pt>
    <dgm:pt modelId="{DCB25AA0-C038-482F-93D9-B6916C9F6DB9}" type="parTrans" cxnId="{E9472BA9-4AD9-44EB-88BA-B62BFC2C760B}">
      <dgm:prSet/>
      <dgm:spPr/>
      <dgm:t>
        <a:bodyPr/>
        <a:lstStyle/>
        <a:p>
          <a:endParaRPr lang="ru-RU"/>
        </a:p>
      </dgm:t>
    </dgm:pt>
    <dgm:pt modelId="{5E34B5B0-750F-4D02-9AA6-F493AFEA8E4F}" type="sibTrans" cxnId="{E9472BA9-4AD9-44EB-88BA-B62BFC2C760B}">
      <dgm:prSet/>
      <dgm:spPr/>
      <dgm:t>
        <a:bodyPr/>
        <a:lstStyle/>
        <a:p>
          <a:endParaRPr lang="ru-RU"/>
        </a:p>
      </dgm:t>
    </dgm:pt>
    <dgm:pt modelId="{4DE91DCC-3BDA-4647-96E1-4BAD1706384F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- приобщение к историческому , культурному, природному наследию</a:t>
          </a:r>
        </a:p>
      </dgm:t>
    </dgm:pt>
    <dgm:pt modelId="{82D788EA-E3BF-458F-8E36-054DA3641F84}" type="parTrans" cxnId="{C3448DC8-D140-4096-9630-37D38CEDD3D3}">
      <dgm:prSet/>
      <dgm:spPr/>
      <dgm:t>
        <a:bodyPr/>
        <a:lstStyle/>
        <a:p>
          <a:endParaRPr lang="ru-RU"/>
        </a:p>
      </dgm:t>
    </dgm:pt>
    <dgm:pt modelId="{9C7BC760-14E3-49BF-B912-EE26127A17C8}" type="sibTrans" cxnId="{C3448DC8-D140-4096-9630-37D38CEDD3D3}">
      <dgm:prSet/>
      <dgm:spPr/>
      <dgm:t>
        <a:bodyPr/>
        <a:lstStyle/>
        <a:p>
          <a:endParaRPr lang="ru-RU"/>
        </a:p>
      </dgm:t>
    </dgm:pt>
    <dgm:pt modelId="{5F243064-58AE-4C25-B9F6-A0D6B3392CA4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- Способствует познавательному, творческому эмоциональному развитию</a:t>
          </a:r>
        </a:p>
      </dgm:t>
    </dgm:pt>
    <dgm:pt modelId="{F08739D6-3E3B-495F-BAB9-04795726F209}" type="parTrans" cxnId="{CB5B0051-0568-4F38-AB64-86176F787E5F}">
      <dgm:prSet/>
      <dgm:spPr/>
      <dgm:t>
        <a:bodyPr/>
        <a:lstStyle/>
        <a:p>
          <a:endParaRPr lang="ru-RU"/>
        </a:p>
      </dgm:t>
    </dgm:pt>
    <dgm:pt modelId="{CDA24B9B-9997-4D1D-8897-F9FE17022EA5}" type="sibTrans" cxnId="{CB5B0051-0568-4F38-AB64-86176F787E5F}">
      <dgm:prSet/>
      <dgm:spPr/>
      <dgm:t>
        <a:bodyPr/>
        <a:lstStyle/>
        <a:p>
          <a:endParaRPr lang="ru-RU"/>
        </a:p>
      </dgm:t>
    </dgm:pt>
    <dgm:pt modelId="{FF69725C-59F6-4036-987D-7EEC68D2FB4E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- обеспечивает наглядность образовательному процессу</a:t>
          </a:r>
        </a:p>
      </dgm:t>
    </dgm:pt>
    <dgm:pt modelId="{6E56306A-F12A-4330-9272-E8DFDC8454BF}" type="parTrans" cxnId="{4BC8ED7A-3727-4D9B-A7AD-42A39F3EF0C0}">
      <dgm:prSet/>
      <dgm:spPr/>
      <dgm:t>
        <a:bodyPr/>
        <a:lstStyle/>
        <a:p>
          <a:endParaRPr lang="ru-RU"/>
        </a:p>
      </dgm:t>
    </dgm:pt>
    <dgm:pt modelId="{CA388FD9-FEF6-4708-B75D-CC2F24F0DAE7}" type="sibTrans" cxnId="{4BC8ED7A-3727-4D9B-A7AD-42A39F3EF0C0}">
      <dgm:prSet/>
      <dgm:spPr/>
      <dgm:t>
        <a:bodyPr/>
        <a:lstStyle/>
        <a:p>
          <a:endParaRPr lang="ru-RU"/>
        </a:p>
      </dgm:t>
    </dgm:pt>
    <dgm:pt modelId="{F05AE446-838C-4785-B9AA-3D557B753A1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-способствует взаимодействию дошкольного учреждения с семьей и социумом</a:t>
          </a:r>
        </a:p>
      </dgm:t>
    </dgm:pt>
    <dgm:pt modelId="{D62367FD-0550-4D97-8251-A0C0D8CBB7F7}" type="parTrans" cxnId="{B660740B-E760-47B6-8D1C-97808E56D0BD}">
      <dgm:prSet/>
      <dgm:spPr/>
      <dgm:t>
        <a:bodyPr/>
        <a:lstStyle/>
        <a:p>
          <a:endParaRPr lang="ru-RU"/>
        </a:p>
      </dgm:t>
    </dgm:pt>
    <dgm:pt modelId="{B60CF9C3-D64D-4C3C-9540-6BA36A0FA892}" type="sibTrans" cxnId="{B660740B-E760-47B6-8D1C-97808E56D0BD}">
      <dgm:prSet/>
      <dgm:spPr/>
      <dgm:t>
        <a:bodyPr/>
        <a:lstStyle/>
        <a:p>
          <a:endParaRPr lang="ru-RU"/>
        </a:p>
      </dgm:t>
    </dgm:pt>
    <dgm:pt modelId="{B65A2D8E-25C2-4F46-B27F-C2F43FA1E73B}" type="pres">
      <dgm:prSet presAssocID="{CF629493-5C25-4A7E-AAFC-74E62B7E7957}" presName="linear" presStyleCnt="0">
        <dgm:presLayoutVars>
          <dgm:animLvl val="lvl"/>
          <dgm:resizeHandles val="exact"/>
        </dgm:presLayoutVars>
      </dgm:prSet>
      <dgm:spPr/>
    </dgm:pt>
    <dgm:pt modelId="{AB1C0B54-EAF6-4E09-82C3-A6FE26D537E2}" type="pres">
      <dgm:prSet presAssocID="{FE8A1BB0-A390-43C4-AD9F-0A2358909E1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E1CDBD8-FAD0-4757-BBBB-E51B40DACA30}" type="pres">
      <dgm:prSet presAssocID="{F0491649-72D8-4E70-860B-231817BE2B0B}" presName="spacer" presStyleCnt="0"/>
      <dgm:spPr/>
    </dgm:pt>
    <dgm:pt modelId="{AD27A478-7429-4DC7-801B-A0D643D5F2F9}" type="pres">
      <dgm:prSet presAssocID="{1139D176-095C-4120-A7D9-5F8417B9FD2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E1A537B-DF05-4878-886B-9F2F7E1FC7A3}" type="pres">
      <dgm:prSet presAssocID="{5E34B5B0-750F-4D02-9AA6-F493AFEA8E4F}" presName="spacer" presStyleCnt="0"/>
      <dgm:spPr/>
    </dgm:pt>
    <dgm:pt modelId="{26881A22-0141-4905-8C96-7904B270C6E3}" type="pres">
      <dgm:prSet presAssocID="{4DE91DCC-3BDA-4647-96E1-4BAD1706384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B28141A-929E-4065-A790-C55C3943645B}" type="pres">
      <dgm:prSet presAssocID="{9C7BC760-14E3-49BF-B912-EE26127A17C8}" presName="spacer" presStyleCnt="0"/>
      <dgm:spPr/>
    </dgm:pt>
    <dgm:pt modelId="{6484D6CE-86E7-4AC1-865E-BD918F252E5E}" type="pres">
      <dgm:prSet presAssocID="{5F243064-58AE-4C25-B9F6-A0D6B3392CA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0823FFB-45FD-4369-AF6F-C081108E8B17}" type="pres">
      <dgm:prSet presAssocID="{CDA24B9B-9997-4D1D-8897-F9FE17022EA5}" presName="spacer" presStyleCnt="0"/>
      <dgm:spPr/>
    </dgm:pt>
    <dgm:pt modelId="{63C17CC8-59FB-4C70-8A0F-B449193D044F}" type="pres">
      <dgm:prSet presAssocID="{FF69725C-59F6-4036-987D-7EEC68D2FB4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E13B3AC-FC0A-44B1-AF0C-B87333D2EB38}" type="pres">
      <dgm:prSet presAssocID="{CA388FD9-FEF6-4708-B75D-CC2F24F0DAE7}" presName="spacer" presStyleCnt="0"/>
      <dgm:spPr/>
    </dgm:pt>
    <dgm:pt modelId="{2BB911D4-E180-4EEA-AAAA-1BB5623D0A42}" type="pres">
      <dgm:prSet presAssocID="{F05AE446-838C-4785-B9AA-3D557B753A1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606BB08-A9C0-4982-8B4F-0F97D5FFA190}" type="presOf" srcId="{5F243064-58AE-4C25-B9F6-A0D6B3392CA4}" destId="{6484D6CE-86E7-4AC1-865E-BD918F252E5E}" srcOrd="0" destOrd="0" presId="urn:microsoft.com/office/officeart/2005/8/layout/vList2"/>
    <dgm:cxn modelId="{6844B709-947A-43E7-AECC-43E77BF5FF9E}" type="presOf" srcId="{FE8A1BB0-A390-43C4-AD9F-0A2358909E10}" destId="{AB1C0B54-EAF6-4E09-82C3-A6FE26D537E2}" srcOrd="0" destOrd="0" presId="urn:microsoft.com/office/officeart/2005/8/layout/vList2"/>
    <dgm:cxn modelId="{B660740B-E760-47B6-8D1C-97808E56D0BD}" srcId="{CF629493-5C25-4A7E-AAFC-74E62B7E7957}" destId="{F05AE446-838C-4785-B9AA-3D557B753A16}" srcOrd="5" destOrd="0" parTransId="{D62367FD-0550-4D97-8251-A0C0D8CBB7F7}" sibTransId="{B60CF9C3-D64D-4C3C-9540-6BA36A0FA892}"/>
    <dgm:cxn modelId="{E1CA9329-7902-481A-8079-5F7F992C3272}" type="presOf" srcId="{1139D176-095C-4120-A7D9-5F8417B9FD2B}" destId="{AD27A478-7429-4DC7-801B-A0D643D5F2F9}" srcOrd="0" destOrd="0" presId="urn:microsoft.com/office/officeart/2005/8/layout/vList2"/>
    <dgm:cxn modelId="{66A4D849-6AF3-44DD-8B67-FFEA3C3AD0DC}" type="presOf" srcId="{FF69725C-59F6-4036-987D-7EEC68D2FB4E}" destId="{63C17CC8-59FB-4C70-8A0F-B449193D044F}" srcOrd="0" destOrd="0" presId="urn:microsoft.com/office/officeart/2005/8/layout/vList2"/>
    <dgm:cxn modelId="{CB5B0051-0568-4F38-AB64-86176F787E5F}" srcId="{CF629493-5C25-4A7E-AAFC-74E62B7E7957}" destId="{5F243064-58AE-4C25-B9F6-A0D6B3392CA4}" srcOrd="3" destOrd="0" parTransId="{F08739D6-3E3B-495F-BAB9-04795726F209}" sibTransId="{CDA24B9B-9997-4D1D-8897-F9FE17022EA5}"/>
    <dgm:cxn modelId="{4BC8ED7A-3727-4D9B-A7AD-42A39F3EF0C0}" srcId="{CF629493-5C25-4A7E-AAFC-74E62B7E7957}" destId="{FF69725C-59F6-4036-987D-7EEC68D2FB4E}" srcOrd="4" destOrd="0" parTransId="{6E56306A-F12A-4330-9272-E8DFDC8454BF}" sibTransId="{CA388FD9-FEF6-4708-B75D-CC2F24F0DAE7}"/>
    <dgm:cxn modelId="{DF0E4AA4-9B93-4D58-8CF5-84DE6EB7B92A}" srcId="{CF629493-5C25-4A7E-AAFC-74E62B7E7957}" destId="{FE8A1BB0-A390-43C4-AD9F-0A2358909E10}" srcOrd="0" destOrd="0" parTransId="{6BCB9C19-C2DD-4A32-B8C4-B084383E2114}" sibTransId="{F0491649-72D8-4E70-860B-231817BE2B0B}"/>
    <dgm:cxn modelId="{E9472BA9-4AD9-44EB-88BA-B62BFC2C760B}" srcId="{CF629493-5C25-4A7E-AAFC-74E62B7E7957}" destId="{1139D176-095C-4120-A7D9-5F8417B9FD2B}" srcOrd="1" destOrd="0" parTransId="{DCB25AA0-C038-482F-93D9-B6916C9F6DB9}" sibTransId="{5E34B5B0-750F-4D02-9AA6-F493AFEA8E4F}"/>
    <dgm:cxn modelId="{C3448DC8-D140-4096-9630-37D38CEDD3D3}" srcId="{CF629493-5C25-4A7E-AAFC-74E62B7E7957}" destId="{4DE91DCC-3BDA-4647-96E1-4BAD1706384F}" srcOrd="2" destOrd="0" parTransId="{82D788EA-E3BF-458F-8E36-054DA3641F84}" sibTransId="{9C7BC760-14E3-49BF-B912-EE26127A17C8}"/>
    <dgm:cxn modelId="{20F0C7DC-ED10-404C-AF82-75FF5E0A309F}" type="presOf" srcId="{CF629493-5C25-4A7E-AAFC-74E62B7E7957}" destId="{B65A2D8E-25C2-4F46-B27F-C2F43FA1E73B}" srcOrd="0" destOrd="0" presId="urn:microsoft.com/office/officeart/2005/8/layout/vList2"/>
    <dgm:cxn modelId="{2C69FCE9-75C2-426F-995E-2D675B19E80E}" type="presOf" srcId="{4DE91DCC-3BDA-4647-96E1-4BAD1706384F}" destId="{26881A22-0141-4905-8C96-7904B270C6E3}" srcOrd="0" destOrd="0" presId="urn:microsoft.com/office/officeart/2005/8/layout/vList2"/>
    <dgm:cxn modelId="{9A69F4EF-0D13-4FE2-9622-8D23198EA6F6}" type="presOf" srcId="{F05AE446-838C-4785-B9AA-3D557B753A16}" destId="{2BB911D4-E180-4EEA-AAAA-1BB5623D0A42}" srcOrd="0" destOrd="0" presId="urn:microsoft.com/office/officeart/2005/8/layout/vList2"/>
    <dgm:cxn modelId="{2CFE8709-6ED0-46E4-9B9A-F42045C1DF6A}" type="presParOf" srcId="{B65A2D8E-25C2-4F46-B27F-C2F43FA1E73B}" destId="{AB1C0B54-EAF6-4E09-82C3-A6FE26D537E2}" srcOrd="0" destOrd="0" presId="urn:microsoft.com/office/officeart/2005/8/layout/vList2"/>
    <dgm:cxn modelId="{9E981384-76A5-4F62-B360-C71D7282C924}" type="presParOf" srcId="{B65A2D8E-25C2-4F46-B27F-C2F43FA1E73B}" destId="{9E1CDBD8-FAD0-4757-BBBB-E51B40DACA30}" srcOrd="1" destOrd="0" presId="urn:microsoft.com/office/officeart/2005/8/layout/vList2"/>
    <dgm:cxn modelId="{3F42D07E-3659-44F2-9411-9335BF34A597}" type="presParOf" srcId="{B65A2D8E-25C2-4F46-B27F-C2F43FA1E73B}" destId="{AD27A478-7429-4DC7-801B-A0D643D5F2F9}" srcOrd="2" destOrd="0" presId="urn:microsoft.com/office/officeart/2005/8/layout/vList2"/>
    <dgm:cxn modelId="{5B0F3C10-0B45-4074-9841-E466B8964154}" type="presParOf" srcId="{B65A2D8E-25C2-4F46-B27F-C2F43FA1E73B}" destId="{CE1A537B-DF05-4878-886B-9F2F7E1FC7A3}" srcOrd="3" destOrd="0" presId="urn:microsoft.com/office/officeart/2005/8/layout/vList2"/>
    <dgm:cxn modelId="{DF6DC8C2-81E0-41DC-9A4A-8FED88225BE4}" type="presParOf" srcId="{B65A2D8E-25C2-4F46-B27F-C2F43FA1E73B}" destId="{26881A22-0141-4905-8C96-7904B270C6E3}" srcOrd="4" destOrd="0" presId="urn:microsoft.com/office/officeart/2005/8/layout/vList2"/>
    <dgm:cxn modelId="{957FCC57-3959-43C6-B3E2-E3125DC9B0B5}" type="presParOf" srcId="{B65A2D8E-25C2-4F46-B27F-C2F43FA1E73B}" destId="{5B28141A-929E-4065-A790-C55C3943645B}" srcOrd="5" destOrd="0" presId="urn:microsoft.com/office/officeart/2005/8/layout/vList2"/>
    <dgm:cxn modelId="{D981AA70-12D9-4EB6-952A-24F345067AD4}" type="presParOf" srcId="{B65A2D8E-25C2-4F46-B27F-C2F43FA1E73B}" destId="{6484D6CE-86E7-4AC1-865E-BD918F252E5E}" srcOrd="6" destOrd="0" presId="urn:microsoft.com/office/officeart/2005/8/layout/vList2"/>
    <dgm:cxn modelId="{534A9A10-BAAF-48F4-8B17-0E87E828680F}" type="presParOf" srcId="{B65A2D8E-25C2-4F46-B27F-C2F43FA1E73B}" destId="{10823FFB-45FD-4369-AF6F-C081108E8B17}" srcOrd="7" destOrd="0" presId="urn:microsoft.com/office/officeart/2005/8/layout/vList2"/>
    <dgm:cxn modelId="{E6D72B1D-9CEC-4FFD-B53C-2E3DBD9A6A97}" type="presParOf" srcId="{B65A2D8E-25C2-4F46-B27F-C2F43FA1E73B}" destId="{63C17CC8-59FB-4C70-8A0F-B449193D044F}" srcOrd="8" destOrd="0" presId="urn:microsoft.com/office/officeart/2005/8/layout/vList2"/>
    <dgm:cxn modelId="{2D1AA6D8-8846-4B80-89F9-BB628A4544E1}" type="presParOf" srcId="{B65A2D8E-25C2-4F46-B27F-C2F43FA1E73B}" destId="{0E13B3AC-FC0A-44B1-AF0C-B87333D2EB38}" srcOrd="9" destOrd="0" presId="urn:microsoft.com/office/officeart/2005/8/layout/vList2"/>
    <dgm:cxn modelId="{2E6EEE57-4986-4C45-8858-5822AAF2334A}" type="presParOf" srcId="{B65A2D8E-25C2-4F46-B27F-C2F43FA1E73B}" destId="{2BB911D4-E180-4EEA-AAAA-1BB5623D0A4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BF2AE1-A12E-4357-9CDE-75073F2447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911BFC-E2E0-481E-B9BC-AADFB648E38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/>
            <a:t>Русская изба как музей</a:t>
          </a:r>
          <a:r>
            <a:rPr lang="ru-RU"/>
            <a:t>.</a:t>
          </a:r>
        </a:p>
      </dgm:t>
    </dgm:pt>
    <dgm:pt modelId="{B830E08C-32B0-4C5C-9229-3A2C8245203F}" type="parTrans" cxnId="{7D0658F4-15EB-4984-9A88-5CEF5FE95337}">
      <dgm:prSet/>
      <dgm:spPr/>
      <dgm:t>
        <a:bodyPr/>
        <a:lstStyle/>
        <a:p>
          <a:endParaRPr lang="ru-RU"/>
        </a:p>
      </dgm:t>
    </dgm:pt>
    <dgm:pt modelId="{183210A4-C963-4A04-BC56-3A990E45A33F}" type="sibTrans" cxnId="{7D0658F4-15EB-4984-9A88-5CEF5FE95337}">
      <dgm:prSet/>
      <dgm:spPr/>
      <dgm:t>
        <a:bodyPr/>
        <a:lstStyle/>
        <a:p>
          <a:endParaRPr lang="ru-RU"/>
        </a:p>
      </dgm:t>
    </dgm:pt>
    <dgm:pt modelId="{8F04EBA9-2CB6-490F-BD4C-B340D23FE27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/>
            <a:t>Знакомим тетей с предметами быта, домашней утварью, обычаями и традициями русского народа. </a:t>
          </a:r>
        </a:p>
      </dgm:t>
    </dgm:pt>
    <dgm:pt modelId="{1A9A2C2A-0B95-4C49-BBCA-66715CAB30FA}" type="parTrans" cxnId="{098108DA-29AF-4EA5-8DC4-6283E537D813}">
      <dgm:prSet/>
      <dgm:spPr/>
      <dgm:t>
        <a:bodyPr/>
        <a:lstStyle/>
        <a:p>
          <a:endParaRPr lang="ru-RU"/>
        </a:p>
      </dgm:t>
    </dgm:pt>
    <dgm:pt modelId="{C1FC32B7-BA8D-4EED-8DB9-77FF8975C9BF}" type="sibTrans" cxnId="{098108DA-29AF-4EA5-8DC4-6283E537D813}">
      <dgm:prSet/>
      <dgm:spPr/>
      <dgm:t>
        <a:bodyPr/>
        <a:lstStyle/>
        <a:p>
          <a:endParaRPr lang="ru-RU"/>
        </a:p>
      </dgm:t>
    </dgm:pt>
    <dgm:pt modelId="{57C6D5F3-497F-4BDD-963F-45CE491EB5D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900" dirty="0"/>
        </a:p>
      </dgm:t>
    </dgm:pt>
    <dgm:pt modelId="{098E72BD-6C13-4E78-A831-F21CE3C10B5F}" type="parTrans" cxnId="{C86F45E4-D7DE-4CBC-9C39-4A2DAAD679B5}">
      <dgm:prSet/>
      <dgm:spPr/>
      <dgm:t>
        <a:bodyPr/>
        <a:lstStyle/>
        <a:p>
          <a:endParaRPr lang="ru-RU"/>
        </a:p>
      </dgm:t>
    </dgm:pt>
    <dgm:pt modelId="{206010EA-23F7-4CB3-B230-1AA71E214536}" type="sibTrans" cxnId="{C86F45E4-D7DE-4CBC-9C39-4A2DAAD679B5}">
      <dgm:prSet/>
      <dgm:spPr/>
      <dgm:t>
        <a:bodyPr/>
        <a:lstStyle/>
        <a:p>
          <a:endParaRPr lang="ru-RU"/>
        </a:p>
      </dgm:t>
    </dgm:pt>
    <dgm:pt modelId="{805A85A5-724F-4A62-8364-579E005A43A1}" type="pres">
      <dgm:prSet presAssocID="{99BF2AE1-A12E-4357-9CDE-75073F24477A}" presName="Name0" presStyleCnt="0">
        <dgm:presLayoutVars>
          <dgm:dir/>
          <dgm:animLvl val="lvl"/>
          <dgm:resizeHandles val="exact"/>
        </dgm:presLayoutVars>
      </dgm:prSet>
      <dgm:spPr/>
    </dgm:pt>
    <dgm:pt modelId="{ACB2DF93-9E23-4E14-9556-BB855DE7F6F9}" type="pres">
      <dgm:prSet presAssocID="{55911BFC-E2E0-481E-B9BC-AADFB648E389}" presName="composite" presStyleCnt="0"/>
      <dgm:spPr/>
    </dgm:pt>
    <dgm:pt modelId="{E0572CDE-B3E2-4673-ABFF-17A90CFF890C}" type="pres">
      <dgm:prSet presAssocID="{55911BFC-E2E0-481E-B9BC-AADFB648E38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350B619-9B6F-4C9A-8AFB-EFAC153C87D2}" type="pres">
      <dgm:prSet presAssocID="{55911BFC-E2E0-481E-B9BC-AADFB648E389}" presName="desTx" presStyleLbl="alignAccFollowNode1" presStyleIdx="0" presStyleCnt="1" custScaleX="100098" custScaleY="100000">
        <dgm:presLayoutVars>
          <dgm:bulletEnabled val="1"/>
        </dgm:presLayoutVars>
      </dgm:prSet>
      <dgm:spPr/>
    </dgm:pt>
  </dgm:ptLst>
  <dgm:cxnLst>
    <dgm:cxn modelId="{F5066E1D-EE4A-40A3-90E0-204F7FF0A762}" type="presOf" srcId="{99BF2AE1-A12E-4357-9CDE-75073F24477A}" destId="{805A85A5-724F-4A62-8364-579E005A43A1}" srcOrd="0" destOrd="0" presId="urn:microsoft.com/office/officeart/2005/8/layout/hList1"/>
    <dgm:cxn modelId="{37466FBA-45C1-49AD-B2D0-BFFFD493CAE2}" type="presOf" srcId="{57C6D5F3-497F-4BDD-963F-45CE491EB5D0}" destId="{9350B619-9B6F-4C9A-8AFB-EFAC153C87D2}" srcOrd="0" destOrd="1" presId="urn:microsoft.com/office/officeart/2005/8/layout/hList1"/>
    <dgm:cxn modelId="{D28349C2-50DD-4827-9032-7E8A32149F35}" type="presOf" srcId="{55911BFC-E2E0-481E-B9BC-AADFB648E389}" destId="{E0572CDE-B3E2-4673-ABFF-17A90CFF890C}" srcOrd="0" destOrd="0" presId="urn:microsoft.com/office/officeart/2005/8/layout/hList1"/>
    <dgm:cxn modelId="{098108DA-29AF-4EA5-8DC4-6283E537D813}" srcId="{55911BFC-E2E0-481E-B9BC-AADFB648E389}" destId="{8F04EBA9-2CB6-490F-BD4C-B340D23FE27C}" srcOrd="0" destOrd="0" parTransId="{1A9A2C2A-0B95-4C49-BBCA-66715CAB30FA}" sibTransId="{C1FC32B7-BA8D-4EED-8DB9-77FF8975C9BF}"/>
    <dgm:cxn modelId="{C86F45E4-D7DE-4CBC-9C39-4A2DAAD679B5}" srcId="{55911BFC-E2E0-481E-B9BC-AADFB648E389}" destId="{57C6D5F3-497F-4BDD-963F-45CE491EB5D0}" srcOrd="1" destOrd="0" parTransId="{098E72BD-6C13-4E78-A831-F21CE3C10B5F}" sibTransId="{206010EA-23F7-4CB3-B230-1AA71E214536}"/>
    <dgm:cxn modelId="{BD637FEE-0F2B-416E-B9E2-60D227CD6DCA}" type="presOf" srcId="{8F04EBA9-2CB6-490F-BD4C-B340D23FE27C}" destId="{9350B619-9B6F-4C9A-8AFB-EFAC153C87D2}" srcOrd="0" destOrd="0" presId="urn:microsoft.com/office/officeart/2005/8/layout/hList1"/>
    <dgm:cxn modelId="{7D0658F4-15EB-4984-9A88-5CEF5FE95337}" srcId="{99BF2AE1-A12E-4357-9CDE-75073F24477A}" destId="{55911BFC-E2E0-481E-B9BC-AADFB648E389}" srcOrd="0" destOrd="0" parTransId="{B830E08C-32B0-4C5C-9229-3A2C8245203F}" sibTransId="{183210A4-C963-4A04-BC56-3A990E45A33F}"/>
    <dgm:cxn modelId="{E0873D84-BFD0-4D97-B9DD-61CDC681BF32}" type="presParOf" srcId="{805A85A5-724F-4A62-8364-579E005A43A1}" destId="{ACB2DF93-9E23-4E14-9556-BB855DE7F6F9}" srcOrd="0" destOrd="0" presId="urn:microsoft.com/office/officeart/2005/8/layout/hList1"/>
    <dgm:cxn modelId="{BC0034E6-C6D6-4DE3-8B03-5814C8C2F1B6}" type="presParOf" srcId="{ACB2DF93-9E23-4E14-9556-BB855DE7F6F9}" destId="{E0572CDE-B3E2-4673-ABFF-17A90CFF890C}" srcOrd="0" destOrd="0" presId="urn:microsoft.com/office/officeart/2005/8/layout/hList1"/>
    <dgm:cxn modelId="{C401F0FE-18A9-4947-81BF-767E9D4EE49A}" type="presParOf" srcId="{ACB2DF93-9E23-4E14-9556-BB855DE7F6F9}" destId="{9350B619-9B6F-4C9A-8AFB-EFAC153C87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C5AFFD-2BC7-48C6-9345-84F4E85034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72FB5-2DE8-48B4-BA01-E4DBF56FE9A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На этих занятиях мы  беседуем о русской народной песне, знакомим с  пословицами и поговорками, разучиваем русские народные песни, частушки, танцы, хороводы, игры, потешки, считалки, дразнилки, </a:t>
          </a:r>
          <a:r>
            <a:rPr lang="ru-RU" dirty="0" err="1"/>
            <a:t>заклички</a:t>
          </a:r>
          <a:r>
            <a:rPr lang="ru-RU" dirty="0"/>
            <a:t>.</a:t>
          </a:r>
        </a:p>
      </dgm:t>
    </dgm:pt>
    <dgm:pt modelId="{15FAFE8E-FEB6-4069-BB3E-760287DAADBB}" type="parTrans" cxnId="{A950B140-9292-4444-8599-F09C76E3A037}">
      <dgm:prSet/>
      <dgm:spPr/>
      <dgm:t>
        <a:bodyPr/>
        <a:lstStyle/>
        <a:p>
          <a:endParaRPr lang="ru-RU"/>
        </a:p>
      </dgm:t>
    </dgm:pt>
    <dgm:pt modelId="{82C0B33F-29E8-4C25-92BB-3C094073840E}" type="sibTrans" cxnId="{A950B140-9292-4444-8599-F09C76E3A037}">
      <dgm:prSet/>
      <dgm:spPr/>
      <dgm:t>
        <a:bodyPr/>
        <a:lstStyle/>
        <a:p>
          <a:endParaRPr lang="ru-RU"/>
        </a:p>
      </dgm:t>
    </dgm:pt>
    <dgm:pt modelId="{90D547BD-DE1D-4E3E-A423-45F68B363880}" type="pres">
      <dgm:prSet presAssocID="{9AC5AFFD-2BC7-48C6-9345-84F4E85034F0}" presName="linear" presStyleCnt="0">
        <dgm:presLayoutVars>
          <dgm:animLvl val="lvl"/>
          <dgm:resizeHandles val="exact"/>
        </dgm:presLayoutVars>
      </dgm:prSet>
      <dgm:spPr/>
    </dgm:pt>
    <dgm:pt modelId="{E04DBD5A-937F-4178-A1DC-DCE2CCD5016C}" type="pres">
      <dgm:prSet presAssocID="{25672FB5-2DE8-48B4-BA01-E4DBF56FE9A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50B140-9292-4444-8599-F09C76E3A037}" srcId="{9AC5AFFD-2BC7-48C6-9345-84F4E85034F0}" destId="{25672FB5-2DE8-48B4-BA01-E4DBF56FE9A6}" srcOrd="0" destOrd="0" parTransId="{15FAFE8E-FEB6-4069-BB3E-760287DAADBB}" sibTransId="{82C0B33F-29E8-4C25-92BB-3C094073840E}"/>
    <dgm:cxn modelId="{3000A550-7845-4C10-AF06-172668E94E11}" type="presOf" srcId="{9AC5AFFD-2BC7-48C6-9345-84F4E85034F0}" destId="{90D547BD-DE1D-4E3E-A423-45F68B363880}" srcOrd="0" destOrd="0" presId="urn:microsoft.com/office/officeart/2005/8/layout/vList2"/>
    <dgm:cxn modelId="{657BE9E8-1E76-4773-B5BB-911FA84474A1}" type="presOf" srcId="{25672FB5-2DE8-48B4-BA01-E4DBF56FE9A6}" destId="{E04DBD5A-937F-4178-A1DC-DCE2CCD5016C}" srcOrd="0" destOrd="0" presId="urn:microsoft.com/office/officeart/2005/8/layout/vList2"/>
    <dgm:cxn modelId="{2D30A434-10EC-4FF3-AD40-8868521C2C2A}" type="presParOf" srcId="{90D547BD-DE1D-4E3E-A423-45F68B363880}" destId="{E04DBD5A-937F-4178-A1DC-DCE2CCD501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8F85AF-0847-428C-914D-46E6F7000B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15CBB4-6430-41CE-8BBF-0394157D6DC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. Игры драматизации сказок «По щучьему велению», «Репка», «Колобок», «Гуси - лебеди», «Сказки для домовенка Кузи».</a:t>
          </a:r>
        </a:p>
      </dgm:t>
    </dgm:pt>
    <dgm:pt modelId="{70D7EED1-F45A-4C5C-8D27-C013DAD4C8AD}" type="parTrans" cxnId="{9E6E8332-08A9-48F2-838A-AC02586288B2}">
      <dgm:prSet/>
      <dgm:spPr/>
      <dgm:t>
        <a:bodyPr/>
        <a:lstStyle/>
        <a:p>
          <a:endParaRPr lang="ru-RU"/>
        </a:p>
      </dgm:t>
    </dgm:pt>
    <dgm:pt modelId="{D118EB50-3342-4669-A444-000A167A09D5}" type="sibTrans" cxnId="{9E6E8332-08A9-48F2-838A-AC02586288B2}">
      <dgm:prSet/>
      <dgm:spPr/>
      <dgm:t>
        <a:bodyPr/>
        <a:lstStyle/>
        <a:p>
          <a:endParaRPr lang="ru-RU"/>
        </a:p>
      </dgm:t>
    </dgm:pt>
    <dgm:pt modelId="{D72F6869-A2A4-43D8-B318-A1EF39A3E9A9}" type="pres">
      <dgm:prSet presAssocID="{518F85AF-0847-428C-914D-46E6F7000B8D}" presName="linear" presStyleCnt="0">
        <dgm:presLayoutVars>
          <dgm:animLvl val="lvl"/>
          <dgm:resizeHandles val="exact"/>
        </dgm:presLayoutVars>
      </dgm:prSet>
      <dgm:spPr/>
    </dgm:pt>
    <dgm:pt modelId="{6A8090A6-380B-494F-9107-9CC4E3ED7735}" type="pres">
      <dgm:prSet presAssocID="{E615CBB4-6430-41CE-8BBF-0394157D6DC7}" presName="parentText" presStyleLbl="node1" presStyleIdx="0" presStyleCnt="1" custLinFactNeighborX="-1802" custLinFactNeighborY="5594">
        <dgm:presLayoutVars>
          <dgm:chMax val="0"/>
          <dgm:bulletEnabled val="1"/>
        </dgm:presLayoutVars>
      </dgm:prSet>
      <dgm:spPr/>
    </dgm:pt>
  </dgm:ptLst>
  <dgm:cxnLst>
    <dgm:cxn modelId="{9E6E8332-08A9-48F2-838A-AC02586288B2}" srcId="{518F85AF-0847-428C-914D-46E6F7000B8D}" destId="{E615CBB4-6430-41CE-8BBF-0394157D6DC7}" srcOrd="0" destOrd="0" parTransId="{70D7EED1-F45A-4C5C-8D27-C013DAD4C8AD}" sibTransId="{D118EB50-3342-4669-A444-000A167A09D5}"/>
    <dgm:cxn modelId="{FD4B0BA4-45A1-490D-8F00-A6B4143EF35A}" type="presOf" srcId="{518F85AF-0847-428C-914D-46E6F7000B8D}" destId="{D72F6869-A2A4-43D8-B318-A1EF39A3E9A9}" srcOrd="0" destOrd="0" presId="urn:microsoft.com/office/officeart/2005/8/layout/vList2"/>
    <dgm:cxn modelId="{0273D8ED-E5F0-4087-8843-2566F131DBBA}" type="presOf" srcId="{E615CBB4-6430-41CE-8BBF-0394157D6DC7}" destId="{6A8090A6-380B-494F-9107-9CC4E3ED7735}" srcOrd="0" destOrd="0" presId="urn:microsoft.com/office/officeart/2005/8/layout/vList2"/>
    <dgm:cxn modelId="{F46C5298-7065-4DC4-8B8E-E803081BDDA7}" type="presParOf" srcId="{D72F6869-A2A4-43D8-B318-A1EF39A3E9A9}" destId="{6A8090A6-380B-494F-9107-9CC4E3ED77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1CFE71-A520-41B1-AD74-14CD040EE7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AA806-DA0D-49AB-B32A-8F4653364448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Чем дальше в будущее входим,</a:t>
          </a:r>
        </a:p>
      </dgm:t>
    </dgm:pt>
    <dgm:pt modelId="{987FAE5A-2E22-4517-A3A3-935C700CE30D}" type="parTrans" cxnId="{DC69894A-F37D-40FA-B1A1-EF2BC936D998}">
      <dgm:prSet/>
      <dgm:spPr/>
      <dgm:t>
        <a:bodyPr/>
        <a:lstStyle/>
        <a:p>
          <a:endParaRPr lang="ru-RU"/>
        </a:p>
      </dgm:t>
    </dgm:pt>
    <dgm:pt modelId="{6483E87B-2EC9-4284-B911-DCC6E8EE026E}" type="sibTrans" cxnId="{DC69894A-F37D-40FA-B1A1-EF2BC936D998}">
      <dgm:prSet/>
      <dgm:spPr/>
      <dgm:t>
        <a:bodyPr/>
        <a:lstStyle/>
        <a:p>
          <a:endParaRPr lang="ru-RU"/>
        </a:p>
      </dgm:t>
    </dgm:pt>
    <dgm:pt modelId="{37D3D536-AF56-4AC6-BD84-D24959955D3E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Тем больше прошлым дорожим,</a:t>
          </a:r>
        </a:p>
      </dgm:t>
    </dgm:pt>
    <dgm:pt modelId="{275CEFF2-647A-4EE7-9EB1-793BBBAF34C5}" type="parTrans" cxnId="{77658C8F-F320-4543-BFD5-BC95D8FEAAF6}">
      <dgm:prSet/>
      <dgm:spPr/>
      <dgm:t>
        <a:bodyPr/>
        <a:lstStyle/>
        <a:p>
          <a:endParaRPr lang="ru-RU"/>
        </a:p>
      </dgm:t>
    </dgm:pt>
    <dgm:pt modelId="{AB09CEEF-F0D9-4D3F-AC35-121E68A04547}" type="sibTrans" cxnId="{77658C8F-F320-4543-BFD5-BC95D8FEAAF6}">
      <dgm:prSet/>
      <dgm:spPr/>
      <dgm:t>
        <a:bodyPr/>
        <a:lstStyle/>
        <a:p>
          <a:endParaRPr lang="ru-RU"/>
        </a:p>
      </dgm:t>
    </dgm:pt>
    <dgm:pt modelId="{AEBB1926-E298-4403-965B-B5BCB87D7824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И в старом красоту находим,</a:t>
          </a:r>
        </a:p>
      </dgm:t>
    </dgm:pt>
    <dgm:pt modelId="{0B709267-39E3-43C0-9D17-1F24E354A2CF}" type="parTrans" cxnId="{B643F50B-7B7D-4C76-A63E-D6F45F38E41E}">
      <dgm:prSet/>
      <dgm:spPr/>
      <dgm:t>
        <a:bodyPr/>
        <a:lstStyle/>
        <a:p>
          <a:endParaRPr lang="ru-RU"/>
        </a:p>
      </dgm:t>
    </dgm:pt>
    <dgm:pt modelId="{9EC23039-1827-42E0-A744-D7F56468A8F2}" type="sibTrans" cxnId="{B643F50B-7B7D-4C76-A63E-D6F45F38E41E}">
      <dgm:prSet/>
      <dgm:spPr/>
      <dgm:t>
        <a:bodyPr/>
        <a:lstStyle/>
        <a:p>
          <a:endParaRPr lang="ru-RU"/>
        </a:p>
      </dgm:t>
    </dgm:pt>
    <dgm:pt modelId="{4FC45F42-9F36-47C8-B045-1992CE95EA33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Хоть новому принадлежим</a:t>
          </a:r>
        </a:p>
      </dgm:t>
    </dgm:pt>
    <dgm:pt modelId="{E7504E87-21AB-4CC6-B2FE-E417EA73BA73}" type="parTrans" cxnId="{F94FCB5B-9472-4BBA-977C-941EB53341D2}">
      <dgm:prSet/>
      <dgm:spPr/>
      <dgm:t>
        <a:bodyPr/>
        <a:lstStyle/>
        <a:p>
          <a:endParaRPr lang="ru-RU"/>
        </a:p>
      </dgm:t>
    </dgm:pt>
    <dgm:pt modelId="{23E06BE2-786D-4EFB-AFF7-A527433E3EF3}" type="sibTrans" cxnId="{F94FCB5B-9472-4BBA-977C-941EB53341D2}">
      <dgm:prSet/>
      <dgm:spPr/>
      <dgm:t>
        <a:bodyPr/>
        <a:lstStyle/>
        <a:p>
          <a:endParaRPr lang="ru-RU"/>
        </a:p>
      </dgm:t>
    </dgm:pt>
    <dgm:pt modelId="{24BB6D75-0943-4662-ABC8-6273B113FB0A}" type="pres">
      <dgm:prSet presAssocID="{A41CFE71-A520-41B1-AD74-14CD040EE750}" presName="linear" presStyleCnt="0">
        <dgm:presLayoutVars>
          <dgm:animLvl val="lvl"/>
          <dgm:resizeHandles val="exact"/>
        </dgm:presLayoutVars>
      </dgm:prSet>
      <dgm:spPr/>
    </dgm:pt>
    <dgm:pt modelId="{C7C4EBBB-5E4B-43A7-8107-6206B79E073D}" type="pres">
      <dgm:prSet presAssocID="{DE7AA806-DA0D-49AB-B32A-8F465336444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6D1D47-05E7-4DEE-A0E3-2AE91C43D895}" type="pres">
      <dgm:prSet presAssocID="{6483E87B-2EC9-4284-B911-DCC6E8EE026E}" presName="spacer" presStyleCnt="0"/>
      <dgm:spPr/>
    </dgm:pt>
    <dgm:pt modelId="{FE7913BC-8F82-4792-8F92-7E45BCB0BCAB}" type="pres">
      <dgm:prSet presAssocID="{37D3D536-AF56-4AC6-BD84-D24959955D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B1C296F-E351-488D-AFA4-EE3E43059496}" type="pres">
      <dgm:prSet presAssocID="{AB09CEEF-F0D9-4D3F-AC35-121E68A04547}" presName="spacer" presStyleCnt="0"/>
      <dgm:spPr/>
    </dgm:pt>
    <dgm:pt modelId="{8A0ED3E1-C752-44E6-9D7C-B7D90B87E878}" type="pres">
      <dgm:prSet presAssocID="{AEBB1926-E298-4403-965B-B5BCB87D78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3B54D8-8112-4395-94AE-303BAF7A45B7}" type="pres">
      <dgm:prSet presAssocID="{9EC23039-1827-42E0-A744-D7F56468A8F2}" presName="spacer" presStyleCnt="0"/>
      <dgm:spPr/>
    </dgm:pt>
    <dgm:pt modelId="{F85149FC-32A7-433A-9721-A2CC8B65DE2E}" type="pres">
      <dgm:prSet presAssocID="{4FC45F42-9F36-47C8-B045-1992CE95EA3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643F50B-7B7D-4C76-A63E-D6F45F38E41E}" srcId="{A41CFE71-A520-41B1-AD74-14CD040EE750}" destId="{AEBB1926-E298-4403-965B-B5BCB87D7824}" srcOrd="2" destOrd="0" parTransId="{0B709267-39E3-43C0-9D17-1F24E354A2CF}" sibTransId="{9EC23039-1827-42E0-A744-D7F56468A8F2}"/>
    <dgm:cxn modelId="{FD8EE411-1DD0-43A6-BDF9-7BC7B34816AF}" type="presOf" srcId="{37D3D536-AF56-4AC6-BD84-D24959955D3E}" destId="{FE7913BC-8F82-4792-8F92-7E45BCB0BCAB}" srcOrd="0" destOrd="0" presId="urn:microsoft.com/office/officeart/2005/8/layout/vList2"/>
    <dgm:cxn modelId="{D448553E-1E92-4392-A747-0610D8A0D3AA}" type="presOf" srcId="{4FC45F42-9F36-47C8-B045-1992CE95EA33}" destId="{F85149FC-32A7-433A-9721-A2CC8B65DE2E}" srcOrd="0" destOrd="0" presId="urn:microsoft.com/office/officeart/2005/8/layout/vList2"/>
    <dgm:cxn modelId="{F94FCB5B-9472-4BBA-977C-941EB53341D2}" srcId="{A41CFE71-A520-41B1-AD74-14CD040EE750}" destId="{4FC45F42-9F36-47C8-B045-1992CE95EA33}" srcOrd="3" destOrd="0" parTransId="{E7504E87-21AB-4CC6-B2FE-E417EA73BA73}" sibTransId="{23E06BE2-786D-4EFB-AFF7-A527433E3EF3}"/>
    <dgm:cxn modelId="{DC69894A-F37D-40FA-B1A1-EF2BC936D998}" srcId="{A41CFE71-A520-41B1-AD74-14CD040EE750}" destId="{DE7AA806-DA0D-49AB-B32A-8F4653364448}" srcOrd="0" destOrd="0" parTransId="{987FAE5A-2E22-4517-A3A3-935C700CE30D}" sibTransId="{6483E87B-2EC9-4284-B911-DCC6E8EE026E}"/>
    <dgm:cxn modelId="{6CE0C451-D5F7-4E07-B630-01520D6418CD}" type="presOf" srcId="{AEBB1926-E298-4403-965B-B5BCB87D7824}" destId="{8A0ED3E1-C752-44E6-9D7C-B7D90B87E878}" srcOrd="0" destOrd="0" presId="urn:microsoft.com/office/officeart/2005/8/layout/vList2"/>
    <dgm:cxn modelId="{77658C8F-F320-4543-BFD5-BC95D8FEAAF6}" srcId="{A41CFE71-A520-41B1-AD74-14CD040EE750}" destId="{37D3D536-AF56-4AC6-BD84-D24959955D3E}" srcOrd="1" destOrd="0" parTransId="{275CEFF2-647A-4EE7-9EB1-793BBBAF34C5}" sibTransId="{AB09CEEF-F0D9-4D3F-AC35-121E68A04547}"/>
    <dgm:cxn modelId="{C3D3CFA3-A6EC-4501-B044-F351292FDBAF}" type="presOf" srcId="{DE7AA806-DA0D-49AB-B32A-8F4653364448}" destId="{C7C4EBBB-5E4B-43A7-8107-6206B79E073D}" srcOrd="0" destOrd="0" presId="urn:microsoft.com/office/officeart/2005/8/layout/vList2"/>
    <dgm:cxn modelId="{DB3792A4-BFE8-4AB9-A3C7-9FFDD36E66A8}" type="presOf" srcId="{A41CFE71-A520-41B1-AD74-14CD040EE750}" destId="{24BB6D75-0943-4662-ABC8-6273B113FB0A}" srcOrd="0" destOrd="0" presId="urn:microsoft.com/office/officeart/2005/8/layout/vList2"/>
    <dgm:cxn modelId="{56191C89-9022-4BF9-B615-A58F031A1FF5}" type="presParOf" srcId="{24BB6D75-0943-4662-ABC8-6273B113FB0A}" destId="{C7C4EBBB-5E4B-43A7-8107-6206B79E073D}" srcOrd="0" destOrd="0" presId="urn:microsoft.com/office/officeart/2005/8/layout/vList2"/>
    <dgm:cxn modelId="{FC9D2E6B-52B6-4833-B8BF-1ECD9E247BDA}" type="presParOf" srcId="{24BB6D75-0943-4662-ABC8-6273B113FB0A}" destId="{C96D1D47-05E7-4DEE-A0E3-2AE91C43D895}" srcOrd="1" destOrd="0" presId="urn:microsoft.com/office/officeart/2005/8/layout/vList2"/>
    <dgm:cxn modelId="{9676FAC5-1803-465A-B831-FDD75C5CF3DF}" type="presParOf" srcId="{24BB6D75-0943-4662-ABC8-6273B113FB0A}" destId="{FE7913BC-8F82-4792-8F92-7E45BCB0BCAB}" srcOrd="2" destOrd="0" presId="urn:microsoft.com/office/officeart/2005/8/layout/vList2"/>
    <dgm:cxn modelId="{390BF17F-3F51-4B2A-8519-9A6BEFB3FD82}" type="presParOf" srcId="{24BB6D75-0943-4662-ABC8-6273B113FB0A}" destId="{BB1C296F-E351-488D-AFA4-EE3E43059496}" srcOrd="3" destOrd="0" presId="urn:microsoft.com/office/officeart/2005/8/layout/vList2"/>
    <dgm:cxn modelId="{0FD54001-489F-491E-B4B5-0A05CE0DF652}" type="presParOf" srcId="{24BB6D75-0943-4662-ABC8-6273B113FB0A}" destId="{8A0ED3E1-C752-44E6-9D7C-B7D90B87E878}" srcOrd="4" destOrd="0" presId="urn:microsoft.com/office/officeart/2005/8/layout/vList2"/>
    <dgm:cxn modelId="{B289D277-4613-472E-9710-18FDDB361A78}" type="presParOf" srcId="{24BB6D75-0943-4662-ABC8-6273B113FB0A}" destId="{3F3B54D8-8112-4395-94AE-303BAF7A45B7}" srcOrd="5" destOrd="0" presId="urn:microsoft.com/office/officeart/2005/8/layout/vList2"/>
    <dgm:cxn modelId="{E7FCE54D-F58A-4E29-8CC7-EDAC47836B6A}" type="presParOf" srcId="{24BB6D75-0943-4662-ABC8-6273B113FB0A}" destId="{F85149FC-32A7-433A-9721-A2CC8B65DE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8D631D-E1BE-416F-9710-6E95C74B0F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BDC1E0-3A44-4FA8-B974-DE2565EF443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Спасибо за внимание!</a:t>
          </a:r>
        </a:p>
      </dgm:t>
    </dgm:pt>
    <dgm:pt modelId="{E54239E6-2053-4036-AD37-0E936D9AFC44}" type="parTrans" cxnId="{D454D527-4439-4357-8FB5-AEB0EFD65C07}">
      <dgm:prSet/>
      <dgm:spPr/>
      <dgm:t>
        <a:bodyPr/>
        <a:lstStyle/>
        <a:p>
          <a:endParaRPr lang="ru-RU"/>
        </a:p>
      </dgm:t>
    </dgm:pt>
    <dgm:pt modelId="{9B8B5D83-4985-4A69-92E1-031630F34B04}" type="sibTrans" cxnId="{D454D527-4439-4357-8FB5-AEB0EFD65C07}">
      <dgm:prSet/>
      <dgm:spPr/>
      <dgm:t>
        <a:bodyPr/>
        <a:lstStyle/>
        <a:p>
          <a:endParaRPr lang="ru-RU"/>
        </a:p>
      </dgm:t>
    </dgm:pt>
    <dgm:pt modelId="{342DB6F7-73A5-4DCB-A057-D6A6F5A8260C}" type="pres">
      <dgm:prSet presAssocID="{578D631D-E1BE-416F-9710-6E95C74B0FCA}" presName="linear" presStyleCnt="0">
        <dgm:presLayoutVars>
          <dgm:animLvl val="lvl"/>
          <dgm:resizeHandles val="exact"/>
        </dgm:presLayoutVars>
      </dgm:prSet>
      <dgm:spPr/>
    </dgm:pt>
    <dgm:pt modelId="{D70FEC65-5929-4896-B20C-452BFB4971F2}" type="pres">
      <dgm:prSet presAssocID="{C0BDC1E0-3A44-4FA8-B974-DE2565EF443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454D527-4439-4357-8FB5-AEB0EFD65C07}" srcId="{578D631D-E1BE-416F-9710-6E95C74B0FCA}" destId="{C0BDC1E0-3A44-4FA8-B974-DE2565EF443A}" srcOrd="0" destOrd="0" parTransId="{E54239E6-2053-4036-AD37-0E936D9AFC44}" sibTransId="{9B8B5D83-4985-4A69-92E1-031630F34B04}"/>
    <dgm:cxn modelId="{F653D862-F10D-4FDC-AF59-3B10DF94381F}" type="presOf" srcId="{578D631D-E1BE-416F-9710-6E95C74B0FCA}" destId="{342DB6F7-73A5-4DCB-A057-D6A6F5A8260C}" srcOrd="0" destOrd="0" presId="urn:microsoft.com/office/officeart/2005/8/layout/vList2"/>
    <dgm:cxn modelId="{4D6BFCE5-9182-4B19-A4E8-2390B5A31F09}" type="presOf" srcId="{C0BDC1E0-3A44-4FA8-B974-DE2565EF443A}" destId="{D70FEC65-5929-4896-B20C-452BFB4971F2}" srcOrd="0" destOrd="0" presId="urn:microsoft.com/office/officeart/2005/8/layout/vList2"/>
    <dgm:cxn modelId="{88BD6921-F406-4605-9359-92925E450CED}" type="presParOf" srcId="{342DB6F7-73A5-4DCB-A057-D6A6F5A8260C}" destId="{D70FEC65-5929-4896-B20C-452BFB4971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4E5A2-AB14-4E33-9150-00EF55BCE3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D9D43C-DFDC-4E75-A31B-880F84DEE75E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Главное  - не ценность самих экспонатов, а наличие условий для творчества и самостоятельной деятельности ребенка.</a:t>
          </a:r>
        </a:p>
      </dgm:t>
    </dgm:pt>
    <dgm:pt modelId="{05DBD976-8627-4DF6-97F9-0C8E4AD44DEC}" type="parTrans" cxnId="{59348931-FA7D-415E-896A-217963EEE452}">
      <dgm:prSet/>
      <dgm:spPr/>
      <dgm:t>
        <a:bodyPr/>
        <a:lstStyle/>
        <a:p>
          <a:endParaRPr lang="ru-RU"/>
        </a:p>
      </dgm:t>
    </dgm:pt>
    <dgm:pt modelId="{D203DEEA-CFD0-4B07-A821-54A945DA9E2E}" type="sibTrans" cxnId="{59348931-FA7D-415E-896A-217963EEE452}">
      <dgm:prSet/>
      <dgm:spPr/>
      <dgm:t>
        <a:bodyPr/>
        <a:lstStyle/>
        <a:p>
          <a:endParaRPr lang="ru-RU"/>
        </a:p>
      </dgm:t>
    </dgm:pt>
    <dgm:pt modelId="{7A44C6BD-6ECC-4EBF-A5F9-2649EF85B1BF}" type="pres">
      <dgm:prSet presAssocID="{DF54E5A2-AB14-4E33-9150-00EF55BCE3B7}" presName="linear" presStyleCnt="0">
        <dgm:presLayoutVars>
          <dgm:animLvl val="lvl"/>
          <dgm:resizeHandles val="exact"/>
        </dgm:presLayoutVars>
      </dgm:prSet>
      <dgm:spPr/>
    </dgm:pt>
    <dgm:pt modelId="{08B5CECD-AF11-4ED3-AF8D-39A2014636D4}" type="pres">
      <dgm:prSet presAssocID="{ACD9D43C-DFDC-4E75-A31B-880F84DEE75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9348931-FA7D-415E-896A-217963EEE452}" srcId="{DF54E5A2-AB14-4E33-9150-00EF55BCE3B7}" destId="{ACD9D43C-DFDC-4E75-A31B-880F84DEE75E}" srcOrd="0" destOrd="0" parTransId="{05DBD976-8627-4DF6-97F9-0C8E4AD44DEC}" sibTransId="{D203DEEA-CFD0-4B07-A821-54A945DA9E2E}"/>
    <dgm:cxn modelId="{5C18836A-CCBD-4F0E-A9CF-621FEF041E92}" type="presOf" srcId="{DF54E5A2-AB14-4E33-9150-00EF55BCE3B7}" destId="{7A44C6BD-6ECC-4EBF-A5F9-2649EF85B1BF}" srcOrd="0" destOrd="0" presId="urn:microsoft.com/office/officeart/2005/8/layout/vList2"/>
    <dgm:cxn modelId="{EAAAF3B0-76B4-4C97-A165-63A2D785FE58}" type="presOf" srcId="{ACD9D43C-DFDC-4E75-A31B-880F84DEE75E}" destId="{08B5CECD-AF11-4ED3-AF8D-39A2014636D4}" srcOrd="0" destOrd="0" presId="urn:microsoft.com/office/officeart/2005/8/layout/vList2"/>
    <dgm:cxn modelId="{E8DDBF16-75A4-4FEA-AD02-09CDA31701E5}" type="presParOf" srcId="{7A44C6BD-6ECC-4EBF-A5F9-2649EF85B1BF}" destId="{08B5CECD-AF11-4ED3-AF8D-39A2014636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B3560-7072-4E09-B015-97D30216DC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07B23-7AF5-4C99-B561-DFE02D39D82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Воспитание у детей интереса к культуре своих предков.</a:t>
          </a:r>
        </a:p>
      </dgm:t>
    </dgm:pt>
    <dgm:pt modelId="{4E6BD9C0-8040-4EAA-BDBA-270F60D72A83}" type="parTrans" cxnId="{B98DF11F-534F-4538-BB81-E49DF2EE3EF0}">
      <dgm:prSet/>
      <dgm:spPr/>
      <dgm:t>
        <a:bodyPr/>
        <a:lstStyle/>
        <a:p>
          <a:endParaRPr lang="ru-RU"/>
        </a:p>
      </dgm:t>
    </dgm:pt>
    <dgm:pt modelId="{CBAEF5DD-20E2-4724-A700-0BAAEBDE4908}" type="sibTrans" cxnId="{B98DF11F-534F-4538-BB81-E49DF2EE3EF0}">
      <dgm:prSet/>
      <dgm:spPr/>
      <dgm:t>
        <a:bodyPr/>
        <a:lstStyle/>
        <a:p>
          <a:endParaRPr lang="ru-RU"/>
        </a:p>
      </dgm:t>
    </dgm:pt>
    <dgm:pt modelId="{9FABC56B-6299-49AA-805F-D9DA507EDF13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Патриотическое воспитание</a:t>
          </a:r>
        </a:p>
      </dgm:t>
    </dgm:pt>
    <dgm:pt modelId="{0A90EA35-AF76-468F-9656-34A3C730C6C4}" type="parTrans" cxnId="{2D937E9D-BECF-4F5B-AA17-3D484F416C7A}">
      <dgm:prSet/>
      <dgm:spPr/>
      <dgm:t>
        <a:bodyPr/>
        <a:lstStyle/>
        <a:p>
          <a:endParaRPr lang="ru-RU"/>
        </a:p>
      </dgm:t>
    </dgm:pt>
    <dgm:pt modelId="{D3A46091-19D4-472D-92CD-6D93B4B922EC}" type="sibTrans" cxnId="{2D937E9D-BECF-4F5B-AA17-3D484F416C7A}">
      <dgm:prSet/>
      <dgm:spPr/>
      <dgm:t>
        <a:bodyPr/>
        <a:lstStyle/>
        <a:p>
          <a:endParaRPr lang="ru-RU"/>
        </a:p>
      </dgm:t>
    </dgm:pt>
    <dgm:pt modelId="{454DBE11-7C9C-44C2-BE36-F5150D248DE4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Знакомство с особенностями народного быта</a:t>
          </a:r>
        </a:p>
      </dgm:t>
    </dgm:pt>
    <dgm:pt modelId="{2D25958B-0D1C-4268-8F53-5DA4F4C5C3E2}" type="parTrans" cxnId="{CD577C12-0C7E-4948-8874-7B1E37EE1797}">
      <dgm:prSet/>
      <dgm:spPr/>
      <dgm:t>
        <a:bodyPr/>
        <a:lstStyle/>
        <a:p>
          <a:endParaRPr lang="ru-RU"/>
        </a:p>
      </dgm:t>
    </dgm:pt>
    <dgm:pt modelId="{C077A5DA-928C-4246-AD47-779F664663C8}" type="sibTrans" cxnId="{CD577C12-0C7E-4948-8874-7B1E37EE1797}">
      <dgm:prSet/>
      <dgm:spPr/>
      <dgm:t>
        <a:bodyPr/>
        <a:lstStyle/>
        <a:p>
          <a:endParaRPr lang="ru-RU"/>
        </a:p>
      </dgm:t>
    </dgm:pt>
    <dgm:pt modelId="{A9CF343A-BDD0-406C-B7CB-026EF95E911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Формирование представлений о взаимозависимости человека и природы.</a:t>
          </a:r>
        </a:p>
      </dgm:t>
    </dgm:pt>
    <dgm:pt modelId="{9C5B12BD-49BF-4E16-A4CA-3590D50FA855}" type="parTrans" cxnId="{B635C976-9D14-405F-9F9F-187C8DF51FB0}">
      <dgm:prSet/>
      <dgm:spPr/>
      <dgm:t>
        <a:bodyPr/>
        <a:lstStyle/>
        <a:p>
          <a:endParaRPr lang="ru-RU"/>
        </a:p>
      </dgm:t>
    </dgm:pt>
    <dgm:pt modelId="{C8043E1A-5AAE-423D-9949-2F6FCF886F07}" type="sibTrans" cxnId="{B635C976-9D14-405F-9F9F-187C8DF51FB0}">
      <dgm:prSet/>
      <dgm:spPr/>
      <dgm:t>
        <a:bodyPr/>
        <a:lstStyle/>
        <a:p>
          <a:endParaRPr lang="ru-RU"/>
        </a:p>
      </dgm:t>
    </dgm:pt>
    <dgm:pt modelId="{0BC6EC4E-6747-48DF-A8C6-6806429C1E2C}" type="pres">
      <dgm:prSet presAssocID="{57BB3560-7072-4E09-B015-97D30216DC97}" presName="linear" presStyleCnt="0">
        <dgm:presLayoutVars>
          <dgm:animLvl val="lvl"/>
          <dgm:resizeHandles val="exact"/>
        </dgm:presLayoutVars>
      </dgm:prSet>
      <dgm:spPr/>
    </dgm:pt>
    <dgm:pt modelId="{440AE10C-3AC2-4196-87E0-EBABE2D21FFC}" type="pres">
      <dgm:prSet presAssocID="{28E07B23-7AF5-4C99-B561-DFE02D39D82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738D6D-0951-447B-BF1F-849D978FF388}" type="pres">
      <dgm:prSet presAssocID="{CBAEF5DD-20E2-4724-A700-0BAAEBDE4908}" presName="spacer" presStyleCnt="0"/>
      <dgm:spPr/>
    </dgm:pt>
    <dgm:pt modelId="{C2CAB1C6-30F7-405A-89A6-2E9C67FE8EDF}" type="pres">
      <dgm:prSet presAssocID="{9FABC56B-6299-49AA-805F-D9DA507EDF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84603D-EF61-43C0-B2E1-F020B4987262}" type="pres">
      <dgm:prSet presAssocID="{D3A46091-19D4-472D-92CD-6D93B4B922EC}" presName="spacer" presStyleCnt="0"/>
      <dgm:spPr/>
    </dgm:pt>
    <dgm:pt modelId="{A36A77FD-C500-48FB-9643-00EFF021E023}" type="pres">
      <dgm:prSet presAssocID="{454DBE11-7C9C-44C2-BE36-F5150D248D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248FE4-5EC8-4C7F-84D4-5B727E544CF5}" type="pres">
      <dgm:prSet presAssocID="{C077A5DA-928C-4246-AD47-779F664663C8}" presName="spacer" presStyleCnt="0"/>
      <dgm:spPr/>
    </dgm:pt>
    <dgm:pt modelId="{DEBC62DB-5E23-4960-A201-E294A3757BE2}" type="pres">
      <dgm:prSet presAssocID="{A9CF343A-BDD0-406C-B7CB-026EF95E911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D577C12-0C7E-4948-8874-7B1E37EE1797}" srcId="{57BB3560-7072-4E09-B015-97D30216DC97}" destId="{454DBE11-7C9C-44C2-BE36-F5150D248DE4}" srcOrd="2" destOrd="0" parTransId="{2D25958B-0D1C-4268-8F53-5DA4F4C5C3E2}" sibTransId="{C077A5DA-928C-4246-AD47-779F664663C8}"/>
    <dgm:cxn modelId="{B98DF11F-534F-4538-BB81-E49DF2EE3EF0}" srcId="{57BB3560-7072-4E09-B015-97D30216DC97}" destId="{28E07B23-7AF5-4C99-B561-DFE02D39D827}" srcOrd="0" destOrd="0" parTransId="{4E6BD9C0-8040-4EAA-BDBA-270F60D72A83}" sibTransId="{CBAEF5DD-20E2-4724-A700-0BAAEBDE4908}"/>
    <dgm:cxn modelId="{B1EF7E29-A25C-457F-9ACD-5895B02CC355}" type="presOf" srcId="{454DBE11-7C9C-44C2-BE36-F5150D248DE4}" destId="{A36A77FD-C500-48FB-9643-00EFF021E023}" srcOrd="0" destOrd="0" presId="urn:microsoft.com/office/officeart/2005/8/layout/vList2"/>
    <dgm:cxn modelId="{6F505D40-933F-407C-B1E9-5C6455613723}" type="presOf" srcId="{A9CF343A-BDD0-406C-B7CB-026EF95E9110}" destId="{DEBC62DB-5E23-4960-A201-E294A3757BE2}" srcOrd="0" destOrd="0" presId="urn:microsoft.com/office/officeart/2005/8/layout/vList2"/>
    <dgm:cxn modelId="{9DE58B47-3530-45B0-BF79-F5AC2AA87B32}" type="presOf" srcId="{57BB3560-7072-4E09-B015-97D30216DC97}" destId="{0BC6EC4E-6747-48DF-A8C6-6806429C1E2C}" srcOrd="0" destOrd="0" presId="urn:microsoft.com/office/officeart/2005/8/layout/vList2"/>
    <dgm:cxn modelId="{B635C976-9D14-405F-9F9F-187C8DF51FB0}" srcId="{57BB3560-7072-4E09-B015-97D30216DC97}" destId="{A9CF343A-BDD0-406C-B7CB-026EF95E9110}" srcOrd="3" destOrd="0" parTransId="{9C5B12BD-49BF-4E16-A4CA-3590D50FA855}" sibTransId="{C8043E1A-5AAE-423D-9949-2F6FCF886F07}"/>
    <dgm:cxn modelId="{2D937E9D-BECF-4F5B-AA17-3D484F416C7A}" srcId="{57BB3560-7072-4E09-B015-97D30216DC97}" destId="{9FABC56B-6299-49AA-805F-D9DA507EDF13}" srcOrd="1" destOrd="0" parTransId="{0A90EA35-AF76-468F-9656-34A3C730C6C4}" sibTransId="{D3A46091-19D4-472D-92CD-6D93B4B922EC}"/>
    <dgm:cxn modelId="{84593AB7-8883-4EC1-B121-D074916CFC8B}" type="presOf" srcId="{28E07B23-7AF5-4C99-B561-DFE02D39D827}" destId="{440AE10C-3AC2-4196-87E0-EBABE2D21FFC}" srcOrd="0" destOrd="0" presId="urn:microsoft.com/office/officeart/2005/8/layout/vList2"/>
    <dgm:cxn modelId="{59CF6DC6-632C-43CC-9FB5-A096DC4BFB74}" type="presOf" srcId="{9FABC56B-6299-49AA-805F-D9DA507EDF13}" destId="{C2CAB1C6-30F7-405A-89A6-2E9C67FE8EDF}" srcOrd="0" destOrd="0" presId="urn:microsoft.com/office/officeart/2005/8/layout/vList2"/>
    <dgm:cxn modelId="{F517566E-310E-4BB4-B2E6-99AC5C7034D2}" type="presParOf" srcId="{0BC6EC4E-6747-48DF-A8C6-6806429C1E2C}" destId="{440AE10C-3AC2-4196-87E0-EBABE2D21FFC}" srcOrd="0" destOrd="0" presId="urn:microsoft.com/office/officeart/2005/8/layout/vList2"/>
    <dgm:cxn modelId="{B0FA0C14-0547-47C0-86B1-98949D83E828}" type="presParOf" srcId="{0BC6EC4E-6747-48DF-A8C6-6806429C1E2C}" destId="{CA738D6D-0951-447B-BF1F-849D978FF388}" srcOrd="1" destOrd="0" presId="urn:microsoft.com/office/officeart/2005/8/layout/vList2"/>
    <dgm:cxn modelId="{A86B83CB-C365-48DC-A49B-9D8936ADC9CB}" type="presParOf" srcId="{0BC6EC4E-6747-48DF-A8C6-6806429C1E2C}" destId="{C2CAB1C6-30F7-405A-89A6-2E9C67FE8EDF}" srcOrd="2" destOrd="0" presId="urn:microsoft.com/office/officeart/2005/8/layout/vList2"/>
    <dgm:cxn modelId="{8488B52C-3B06-4FB6-BC72-8D078B7B4C9E}" type="presParOf" srcId="{0BC6EC4E-6747-48DF-A8C6-6806429C1E2C}" destId="{FA84603D-EF61-43C0-B2E1-F020B4987262}" srcOrd="3" destOrd="0" presId="urn:microsoft.com/office/officeart/2005/8/layout/vList2"/>
    <dgm:cxn modelId="{4593EE55-DDDE-4D05-B595-6594B4154D71}" type="presParOf" srcId="{0BC6EC4E-6747-48DF-A8C6-6806429C1E2C}" destId="{A36A77FD-C500-48FB-9643-00EFF021E023}" srcOrd="4" destOrd="0" presId="urn:microsoft.com/office/officeart/2005/8/layout/vList2"/>
    <dgm:cxn modelId="{78F123F0-DF05-4CAA-B00A-17756693BFF9}" type="presParOf" srcId="{0BC6EC4E-6747-48DF-A8C6-6806429C1E2C}" destId="{53248FE4-5EC8-4C7F-84D4-5B727E544CF5}" srcOrd="5" destOrd="0" presId="urn:microsoft.com/office/officeart/2005/8/layout/vList2"/>
    <dgm:cxn modelId="{658F380A-7E93-46C9-8B87-248B73FEFCE3}" type="presParOf" srcId="{0BC6EC4E-6747-48DF-A8C6-6806429C1E2C}" destId="{DEBC62DB-5E23-4960-A201-E294A3757B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531D59-C00C-470C-8033-6684D488FFC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A8D37C-8F0F-491D-826F-04497DAC3439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Формы и методы работы с детьми</a:t>
          </a:r>
        </a:p>
      </dgm:t>
    </dgm:pt>
    <dgm:pt modelId="{580A9530-19C0-46CC-B663-0FB1BB7927E4}" type="parTrans" cxnId="{994C2007-8706-4CD4-A229-74604EED7F55}">
      <dgm:prSet/>
      <dgm:spPr/>
      <dgm:t>
        <a:bodyPr/>
        <a:lstStyle/>
        <a:p>
          <a:endParaRPr lang="ru-RU"/>
        </a:p>
      </dgm:t>
    </dgm:pt>
    <dgm:pt modelId="{E324705B-BF0F-4565-A2AD-32EA11780F20}" type="sibTrans" cxnId="{994C2007-8706-4CD4-A229-74604EED7F55}">
      <dgm:prSet/>
      <dgm:spPr/>
      <dgm:t>
        <a:bodyPr/>
        <a:lstStyle/>
        <a:p>
          <a:endParaRPr lang="ru-RU"/>
        </a:p>
      </dgm:t>
    </dgm:pt>
    <dgm:pt modelId="{A32880ED-4446-43A3-B0E8-4EF5970D0C5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КРУЖОК </a:t>
          </a:r>
        </a:p>
        <a:p>
          <a:r>
            <a:rPr lang="ru-RU" sz="1400" dirty="0"/>
            <a:t>«</a:t>
          </a:r>
          <a:r>
            <a:rPr lang="en-US" sz="1400" dirty="0"/>
            <a:t>C</a:t>
          </a:r>
          <a:r>
            <a:rPr lang="ru-RU" sz="1400" dirty="0"/>
            <a:t>УДАРУШКА»</a:t>
          </a:r>
        </a:p>
      </dgm:t>
    </dgm:pt>
    <dgm:pt modelId="{EF45760D-D4DF-47FC-809B-DAD48F72442F}" type="parTrans" cxnId="{14993CF0-26FA-4F8C-B52A-EAF18F9BF394}">
      <dgm:prSet/>
      <dgm:spPr/>
      <dgm:t>
        <a:bodyPr/>
        <a:lstStyle/>
        <a:p>
          <a:endParaRPr lang="ru-RU"/>
        </a:p>
      </dgm:t>
    </dgm:pt>
    <dgm:pt modelId="{F3EA9299-D120-4849-9CC3-20B82A8D0FB5}" type="sibTrans" cxnId="{14993CF0-26FA-4F8C-B52A-EAF18F9BF394}">
      <dgm:prSet/>
      <dgm:spPr/>
      <dgm:t>
        <a:bodyPr/>
        <a:lstStyle/>
        <a:p>
          <a:endParaRPr lang="ru-RU"/>
        </a:p>
      </dgm:t>
    </dgm:pt>
    <dgm:pt modelId="{B1E92BB7-E935-4AE4-B833-8A05C1655FCF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/>
            <a:t>Посиделки</a:t>
          </a:r>
        </a:p>
        <a:p>
          <a:endParaRPr lang="ru-RU" sz="1000" dirty="0"/>
        </a:p>
      </dgm:t>
    </dgm:pt>
    <dgm:pt modelId="{149B565B-C8B1-453B-897B-7BE8BC8A5B6F}" type="parTrans" cxnId="{0AB50FD5-D3DE-4FC4-8806-FA647CB8DBE0}">
      <dgm:prSet/>
      <dgm:spPr/>
      <dgm:t>
        <a:bodyPr/>
        <a:lstStyle/>
        <a:p>
          <a:endParaRPr lang="ru-RU"/>
        </a:p>
      </dgm:t>
    </dgm:pt>
    <dgm:pt modelId="{D98C7ACB-427B-4912-83C7-BC3CFE5D438D}" type="sibTrans" cxnId="{0AB50FD5-D3DE-4FC4-8806-FA647CB8DBE0}">
      <dgm:prSet/>
      <dgm:spPr/>
      <dgm:t>
        <a:bodyPr/>
        <a:lstStyle/>
        <a:p>
          <a:endParaRPr lang="ru-RU"/>
        </a:p>
      </dgm:t>
    </dgm:pt>
    <dgm:pt modelId="{C528484C-7643-4EE6-A99E-4DAB6ED00C58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Н О Д</a:t>
          </a:r>
        </a:p>
      </dgm:t>
    </dgm:pt>
    <dgm:pt modelId="{2E6A40B1-C71C-4EAC-8D57-3720BCA07CA0}" type="sibTrans" cxnId="{B048448D-8C63-4004-9102-BDBB54F5D889}">
      <dgm:prSet/>
      <dgm:spPr/>
      <dgm:t>
        <a:bodyPr/>
        <a:lstStyle/>
        <a:p>
          <a:endParaRPr lang="ru-RU"/>
        </a:p>
      </dgm:t>
    </dgm:pt>
    <dgm:pt modelId="{A264024F-A2D7-43C2-9436-859F6A730A2F}" type="parTrans" cxnId="{B048448D-8C63-4004-9102-BDBB54F5D889}">
      <dgm:prSet/>
      <dgm:spPr/>
      <dgm:t>
        <a:bodyPr/>
        <a:lstStyle/>
        <a:p>
          <a:endParaRPr lang="ru-RU"/>
        </a:p>
      </dgm:t>
    </dgm:pt>
    <dgm:pt modelId="{7FA0DA94-DDD1-4CDD-AA97-3C716D8A821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Выставки</a:t>
          </a:r>
        </a:p>
        <a:p>
          <a:r>
            <a:rPr lang="ru-RU" sz="1400" dirty="0"/>
            <a:t>ЭКСКУРСИИ</a:t>
          </a:r>
        </a:p>
      </dgm:t>
    </dgm:pt>
    <dgm:pt modelId="{6583330D-81F3-40CF-8E9F-48626A5324D6}" type="sibTrans" cxnId="{5A6E8998-95F3-4567-B5AB-79B3B42CBA2D}">
      <dgm:prSet/>
      <dgm:spPr/>
      <dgm:t>
        <a:bodyPr/>
        <a:lstStyle/>
        <a:p>
          <a:endParaRPr lang="ru-RU"/>
        </a:p>
      </dgm:t>
    </dgm:pt>
    <dgm:pt modelId="{9C339B90-CB6A-4BA9-89BA-A90C9AE86166}" type="parTrans" cxnId="{5A6E8998-95F3-4567-B5AB-79B3B42CBA2D}">
      <dgm:prSet/>
      <dgm:spPr/>
      <dgm:t>
        <a:bodyPr/>
        <a:lstStyle/>
        <a:p>
          <a:endParaRPr lang="ru-RU"/>
        </a:p>
      </dgm:t>
    </dgm:pt>
    <dgm:pt modelId="{32D5B207-97C9-4B29-80FC-0B95FB651199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/>
            <a:t>СЛУШАНИЕ СКАЗОК</a:t>
          </a:r>
        </a:p>
      </dgm:t>
    </dgm:pt>
    <dgm:pt modelId="{936CB42C-9800-4368-862E-FA51F6A9ECE3}" type="parTrans" cxnId="{69F8020F-7EA0-4DD9-8E38-73E807E8AA13}">
      <dgm:prSet/>
      <dgm:spPr/>
      <dgm:t>
        <a:bodyPr/>
        <a:lstStyle/>
        <a:p>
          <a:endParaRPr lang="ru-RU"/>
        </a:p>
      </dgm:t>
    </dgm:pt>
    <dgm:pt modelId="{3E31074F-3560-41A6-A779-CAF639D7B427}" type="sibTrans" cxnId="{69F8020F-7EA0-4DD9-8E38-73E807E8AA13}">
      <dgm:prSet/>
      <dgm:spPr/>
      <dgm:t>
        <a:bodyPr/>
        <a:lstStyle/>
        <a:p>
          <a:endParaRPr lang="ru-RU"/>
        </a:p>
      </dgm:t>
    </dgm:pt>
    <dgm:pt modelId="{0522E6E1-31A4-4B58-9873-5C0D5F32A385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/>
            <a:t>САМОСТОЯТЕЛЬНАЯ ДЕЯТЕЛЬНОСТЬ ДЕТЕЙ</a:t>
          </a:r>
        </a:p>
      </dgm:t>
    </dgm:pt>
    <dgm:pt modelId="{A4D15E9E-BA07-410B-B821-6FA9897726A3}" type="parTrans" cxnId="{B7FDFDEC-3850-4199-93E8-75B5FC49E341}">
      <dgm:prSet/>
      <dgm:spPr/>
      <dgm:t>
        <a:bodyPr/>
        <a:lstStyle/>
        <a:p>
          <a:endParaRPr lang="ru-RU"/>
        </a:p>
      </dgm:t>
    </dgm:pt>
    <dgm:pt modelId="{3293BEDE-A700-4A17-9B63-D9CCF4D9F6F1}" type="sibTrans" cxnId="{B7FDFDEC-3850-4199-93E8-75B5FC49E341}">
      <dgm:prSet/>
      <dgm:spPr/>
      <dgm:t>
        <a:bodyPr/>
        <a:lstStyle/>
        <a:p>
          <a:endParaRPr lang="ru-RU"/>
        </a:p>
      </dgm:t>
    </dgm:pt>
    <dgm:pt modelId="{4A73CA22-2909-4C0D-9A98-44FF99C29F4C}" type="pres">
      <dgm:prSet presAssocID="{04531D59-C00C-470C-8033-6684D488FFC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875A27-65C4-43FA-9877-FFF8A96369A7}" type="pres">
      <dgm:prSet presAssocID="{B8A8D37C-8F0F-491D-826F-04497DAC3439}" presName="centerShape" presStyleLbl="node0" presStyleIdx="0" presStyleCnt="1" custScaleX="115728" custScaleY="117322" custLinFactNeighborX="1738" custLinFactNeighborY="1258"/>
      <dgm:spPr/>
    </dgm:pt>
    <dgm:pt modelId="{F4E89908-E9D0-409B-B7A2-7B29DD18599A}" type="pres">
      <dgm:prSet presAssocID="{EF45760D-D4DF-47FC-809B-DAD48F72442F}" presName="Name9" presStyleLbl="parChTrans1D2" presStyleIdx="0" presStyleCnt="6"/>
      <dgm:spPr/>
    </dgm:pt>
    <dgm:pt modelId="{6227FCFA-6B06-4637-A75E-14DE445CE5CA}" type="pres">
      <dgm:prSet presAssocID="{EF45760D-D4DF-47FC-809B-DAD48F72442F}" presName="connTx" presStyleLbl="parChTrans1D2" presStyleIdx="0" presStyleCnt="6"/>
      <dgm:spPr/>
    </dgm:pt>
    <dgm:pt modelId="{AB42BF56-9FFF-4C7C-9B9A-CB170C0CABB6}" type="pres">
      <dgm:prSet presAssocID="{A32880ED-4446-43A3-B0E8-4EF5970D0C50}" presName="node" presStyleLbl="node1" presStyleIdx="0" presStyleCnt="6" custScaleX="106211" custScaleY="109338" custRadScaleRad="120970" custRadScaleInc="11264">
        <dgm:presLayoutVars>
          <dgm:bulletEnabled val="1"/>
        </dgm:presLayoutVars>
      </dgm:prSet>
      <dgm:spPr/>
    </dgm:pt>
    <dgm:pt modelId="{0A1D3E51-B6F9-4BD9-A94E-181B955B3446}" type="pres">
      <dgm:prSet presAssocID="{9C339B90-CB6A-4BA9-89BA-A90C9AE86166}" presName="Name9" presStyleLbl="parChTrans1D2" presStyleIdx="1" presStyleCnt="6"/>
      <dgm:spPr/>
    </dgm:pt>
    <dgm:pt modelId="{EC6F2EDB-D84B-4533-8466-BB7839C202EA}" type="pres">
      <dgm:prSet presAssocID="{9C339B90-CB6A-4BA9-89BA-A90C9AE86166}" presName="connTx" presStyleLbl="parChTrans1D2" presStyleIdx="1" presStyleCnt="6"/>
      <dgm:spPr/>
    </dgm:pt>
    <dgm:pt modelId="{CB404A9F-7BBE-4E16-BC44-3DEA246E475B}" type="pres">
      <dgm:prSet presAssocID="{7FA0DA94-DDD1-4CDD-AA97-3C716D8A8211}" presName="node" presStyleLbl="node1" presStyleIdx="1" presStyleCnt="6" custScaleX="121125" custScaleY="103684" custRadScaleRad="225042" custRadScaleInc="-8177">
        <dgm:presLayoutVars>
          <dgm:bulletEnabled val="1"/>
        </dgm:presLayoutVars>
      </dgm:prSet>
      <dgm:spPr/>
    </dgm:pt>
    <dgm:pt modelId="{FF8729E9-4AC3-48F2-AD57-7C8AAC089963}" type="pres">
      <dgm:prSet presAssocID="{A264024F-A2D7-43C2-9436-859F6A730A2F}" presName="Name9" presStyleLbl="parChTrans1D2" presStyleIdx="2" presStyleCnt="6"/>
      <dgm:spPr/>
    </dgm:pt>
    <dgm:pt modelId="{E17EE7B0-F42B-42DA-9134-E0CCB9104CA4}" type="pres">
      <dgm:prSet presAssocID="{A264024F-A2D7-43C2-9436-859F6A730A2F}" presName="connTx" presStyleLbl="parChTrans1D2" presStyleIdx="2" presStyleCnt="6"/>
      <dgm:spPr/>
    </dgm:pt>
    <dgm:pt modelId="{6606BE92-2CFB-47BF-A4F8-05A3FD515B1C}" type="pres">
      <dgm:prSet presAssocID="{C528484C-7643-4EE6-A99E-4DAB6ED00C58}" presName="node" presStyleLbl="node1" presStyleIdx="2" presStyleCnt="6" custRadScaleRad="157823" custRadScaleInc="-9679">
        <dgm:presLayoutVars>
          <dgm:bulletEnabled val="1"/>
        </dgm:presLayoutVars>
      </dgm:prSet>
      <dgm:spPr/>
    </dgm:pt>
    <dgm:pt modelId="{659E3C6B-36F4-45D9-97D7-BB757A1BA371}" type="pres">
      <dgm:prSet presAssocID="{149B565B-C8B1-453B-897B-7BE8BC8A5B6F}" presName="Name9" presStyleLbl="parChTrans1D2" presStyleIdx="3" presStyleCnt="6"/>
      <dgm:spPr/>
    </dgm:pt>
    <dgm:pt modelId="{DDC1ABCC-556C-4E66-94DF-C6EA1DDC7321}" type="pres">
      <dgm:prSet presAssocID="{149B565B-C8B1-453B-897B-7BE8BC8A5B6F}" presName="connTx" presStyleLbl="parChTrans1D2" presStyleIdx="3" presStyleCnt="6"/>
      <dgm:spPr/>
    </dgm:pt>
    <dgm:pt modelId="{E3827998-58C3-40A8-81D8-75D410CA016D}" type="pres">
      <dgm:prSet presAssocID="{B1E92BB7-E935-4AE4-B833-8A05C1655FCF}" presName="node" presStyleLbl="node1" presStyleIdx="3" presStyleCnt="6" custScaleX="111196" custScaleY="115606" custRadScaleRad="150937" custRadScaleInc="-2772">
        <dgm:presLayoutVars>
          <dgm:bulletEnabled val="1"/>
        </dgm:presLayoutVars>
      </dgm:prSet>
      <dgm:spPr/>
    </dgm:pt>
    <dgm:pt modelId="{B3B7B2D5-53F2-44A3-80D6-5961D88EDFED}" type="pres">
      <dgm:prSet presAssocID="{936CB42C-9800-4368-862E-FA51F6A9ECE3}" presName="Name9" presStyleLbl="parChTrans1D2" presStyleIdx="4" presStyleCnt="6"/>
      <dgm:spPr/>
    </dgm:pt>
    <dgm:pt modelId="{72D516B9-AF50-4C4E-B273-497F17DBA462}" type="pres">
      <dgm:prSet presAssocID="{936CB42C-9800-4368-862E-FA51F6A9ECE3}" presName="connTx" presStyleLbl="parChTrans1D2" presStyleIdx="4" presStyleCnt="6"/>
      <dgm:spPr/>
    </dgm:pt>
    <dgm:pt modelId="{0B7F6121-B074-4D21-A7E2-E9F0A56C8033}" type="pres">
      <dgm:prSet presAssocID="{32D5B207-97C9-4B29-80FC-0B95FB651199}" presName="node" presStyleLbl="node1" presStyleIdx="4" presStyleCnt="6" custRadScaleRad="176976" custRadScaleInc="31633">
        <dgm:presLayoutVars>
          <dgm:bulletEnabled val="1"/>
        </dgm:presLayoutVars>
      </dgm:prSet>
      <dgm:spPr/>
    </dgm:pt>
    <dgm:pt modelId="{CAB12828-05CF-43A5-B916-DEBCA350D2A0}" type="pres">
      <dgm:prSet presAssocID="{A4D15E9E-BA07-410B-B821-6FA9897726A3}" presName="Name9" presStyleLbl="parChTrans1D2" presStyleIdx="5" presStyleCnt="6"/>
      <dgm:spPr/>
    </dgm:pt>
    <dgm:pt modelId="{EF3B0927-F15E-4997-86F6-350AA740AA03}" type="pres">
      <dgm:prSet presAssocID="{A4D15E9E-BA07-410B-B821-6FA9897726A3}" presName="connTx" presStyleLbl="parChTrans1D2" presStyleIdx="5" presStyleCnt="6"/>
      <dgm:spPr/>
    </dgm:pt>
    <dgm:pt modelId="{F361D211-0C08-48A1-B957-380BC151AA1F}" type="pres">
      <dgm:prSet presAssocID="{0522E6E1-31A4-4B58-9873-5C0D5F32A385}" presName="node" presStyleLbl="node1" presStyleIdx="5" presStyleCnt="6" custScaleX="103932" custScaleY="104902" custRadScaleRad="182455" custRadScaleInc="-6044">
        <dgm:presLayoutVars>
          <dgm:bulletEnabled val="1"/>
        </dgm:presLayoutVars>
      </dgm:prSet>
      <dgm:spPr/>
    </dgm:pt>
  </dgm:ptLst>
  <dgm:cxnLst>
    <dgm:cxn modelId="{994C2007-8706-4CD4-A229-74604EED7F55}" srcId="{04531D59-C00C-470C-8033-6684D488FFCD}" destId="{B8A8D37C-8F0F-491D-826F-04497DAC3439}" srcOrd="0" destOrd="0" parTransId="{580A9530-19C0-46CC-B663-0FB1BB7927E4}" sibTransId="{E324705B-BF0F-4565-A2AD-32EA11780F20}"/>
    <dgm:cxn modelId="{1C03520B-CCCA-4502-A433-EF386297D5B2}" type="presOf" srcId="{A264024F-A2D7-43C2-9436-859F6A730A2F}" destId="{FF8729E9-4AC3-48F2-AD57-7C8AAC089963}" srcOrd="0" destOrd="0" presId="urn:microsoft.com/office/officeart/2005/8/layout/radial1"/>
    <dgm:cxn modelId="{69F8020F-7EA0-4DD9-8E38-73E807E8AA13}" srcId="{B8A8D37C-8F0F-491D-826F-04497DAC3439}" destId="{32D5B207-97C9-4B29-80FC-0B95FB651199}" srcOrd="4" destOrd="0" parTransId="{936CB42C-9800-4368-862E-FA51F6A9ECE3}" sibTransId="{3E31074F-3560-41A6-A779-CAF639D7B427}"/>
    <dgm:cxn modelId="{90FC8219-7307-470A-891E-DB0C45C498EE}" type="presOf" srcId="{0522E6E1-31A4-4B58-9873-5C0D5F32A385}" destId="{F361D211-0C08-48A1-B957-380BC151AA1F}" srcOrd="0" destOrd="0" presId="urn:microsoft.com/office/officeart/2005/8/layout/radial1"/>
    <dgm:cxn modelId="{22CF911A-23BC-4F45-99E3-1FFA0FB71FE9}" type="presOf" srcId="{A4D15E9E-BA07-410B-B821-6FA9897726A3}" destId="{CAB12828-05CF-43A5-B916-DEBCA350D2A0}" srcOrd="0" destOrd="0" presId="urn:microsoft.com/office/officeart/2005/8/layout/radial1"/>
    <dgm:cxn modelId="{98976F22-CB1B-4A56-AB2F-A356133B255E}" type="presOf" srcId="{7FA0DA94-DDD1-4CDD-AA97-3C716D8A8211}" destId="{CB404A9F-7BBE-4E16-BC44-3DEA246E475B}" srcOrd="0" destOrd="0" presId="urn:microsoft.com/office/officeart/2005/8/layout/radial1"/>
    <dgm:cxn modelId="{1702C32B-F6B0-4F2A-9A6D-8F6735447C36}" type="presOf" srcId="{936CB42C-9800-4368-862E-FA51F6A9ECE3}" destId="{B3B7B2D5-53F2-44A3-80D6-5961D88EDFED}" srcOrd="0" destOrd="0" presId="urn:microsoft.com/office/officeart/2005/8/layout/radial1"/>
    <dgm:cxn modelId="{F630C632-51E3-4394-8414-2E1CC886B21A}" type="presOf" srcId="{149B565B-C8B1-453B-897B-7BE8BC8A5B6F}" destId="{DDC1ABCC-556C-4E66-94DF-C6EA1DDC7321}" srcOrd="1" destOrd="0" presId="urn:microsoft.com/office/officeart/2005/8/layout/radial1"/>
    <dgm:cxn modelId="{E3C0DB34-5C6A-4E23-88AB-897CEB541402}" type="presOf" srcId="{B8A8D37C-8F0F-491D-826F-04497DAC3439}" destId="{8F875A27-65C4-43FA-9877-FFF8A96369A7}" srcOrd="0" destOrd="0" presId="urn:microsoft.com/office/officeart/2005/8/layout/radial1"/>
    <dgm:cxn modelId="{D14A4B40-4A4D-49ED-8A55-1F501D0918BF}" type="presOf" srcId="{9C339B90-CB6A-4BA9-89BA-A90C9AE86166}" destId="{EC6F2EDB-D84B-4533-8466-BB7839C202EA}" srcOrd="1" destOrd="0" presId="urn:microsoft.com/office/officeart/2005/8/layout/radial1"/>
    <dgm:cxn modelId="{18AF8755-9E3B-40E1-99E1-FCE8004078D9}" type="presOf" srcId="{A264024F-A2D7-43C2-9436-859F6A730A2F}" destId="{E17EE7B0-F42B-42DA-9134-E0CCB9104CA4}" srcOrd="1" destOrd="0" presId="urn:microsoft.com/office/officeart/2005/8/layout/radial1"/>
    <dgm:cxn modelId="{F4097577-CF7B-4C45-A735-AE4253183BE0}" type="presOf" srcId="{EF45760D-D4DF-47FC-809B-DAD48F72442F}" destId="{F4E89908-E9D0-409B-B7A2-7B29DD18599A}" srcOrd="0" destOrd="0" presId="urn:microsoft.com/office/officeart/2005/8/layout/radial1"/>
    <dgm:cxn modelId="{C285435A-507E-4B35-9840-D0521F5670C5}" type="presOf" srcId="{936CB42C-9800-4368-862E-FA51F6A9ECE3}" destId="{72D516B9-AF50-4C4E-B273-497F17DBA462}" srcOrd="1" destOrd="0" presId="urn:microsoft.com/office/officeart/2005/8/layout/radial1"/>
    <dgm:cxn modelId="{0C064081-E9F3-4CCA-ABF3-21FFC0C6AFCD}" type="presOf" srcId="{EF45760D-D4DF-47FC-809B-DAD48F72442F}" destId="{6227FCFA-6B06-4637-A75E-14DE445CE5CA}" srcOrd="1" destOrd="0" presId="urn:microsoft.com/office/officeart/2005/8/layout/radial1"/>
    <dgm:cxn modelId="{B048448D-8C63-4004-9102-BDBB54F5D889}" srcId="{B8A8D37C-8F0F-491D-826F-04497DAC3439}" destId="{C528484C-7643-4EE6-A99E-4DAB6ED00C58}" srcOrd="2" destOrd="0" parTransId="{A264024F-A2D7-43C2-9436-859F6A730A2F}" sibTransId="{2E6A40B1-C71C-4EAC-8D57-3720BCA07CA0}"/>
    <dgm:cxn modelId="{5A6E8998-95F3-4567-B5AB-79B3B42CBA2D}" srcId="{B8A8D37C-8F0F-491D-826F-04497DAC3439}" destId="{7FA0DA94-DDD1-4CDD-AA97-3C716D8A8211}" srcOrd="1" destOrd="0" parTransId="{9C339B90-CB6A-4BA9-89BA-A90C9AE86166}" sibTransId="{6583330D-81F3-40CF-8E9F-48626A5324D6}"/>
    <dgm:cxn modelId="{16249B98-11C4-402A-9DA1-324B452C1A23}" type="presOf" srcId="{A4D15E9E-BA07-410B-B821-6FA9897726A3}" destId="{EF3B0927-F15E-4997-86F6-350AA740AA03}" srcOrd="1" destOrd="0" presId="urn:microsoft.com/office/officeart/2005/8/layout/radial1"/>
    <dgm:cxn modelId="{246CEAA6-DC48-4C41-A675-5D42152208F5}" type="presOf" srcId="{04531D59-C00C-470C-8033-6684D488FFCD}" destId="{4A73CA22-2909-4C0D-9A98-44FF99C29F4C}" srcOrd="0" destOrd="0" presId="urn:microsoft.com/office/officeart/2005/8/layout/radial1"/>
    <dgm:cxn modelId="{8A7B28A8-9C49-401B-BBF3-4E048F58A444}" type="presOf" srcId="{C528484C-7643-4EE6-A99E-4DAB6ED00C58}" destId="{6606BE92-2CFB-47BF-A4F8-05A3FD515B1C}" srcOrd="0" destOrd="0" presId="urn:microsoft.com/office/officeart/2005/8/layout/radial1"/>
    <dgm:cxn modelId="{68DFF0B3-89C3-4039-A452-60F528D0EB09}" type="presOf" srcId="{32D5B207-97C9-4B29-80FC-0B95FB651199}" destId="{0B7F6121-B074-4D21-A7E2-E9F0A56C8033}" srcOrd="0" destOrd="0" presId="urn:microsoft.com/office/officeart/2005/8/layout/radial1"/>
    <dgm:cxn modelId="{DB8531B5-DF9F-4FCF-996B-B8682710906F}" type="presOf" srcId="{149B565B-C8B1-453B-897B-7BE8BC8A5B6F}" destId="{659E3C6B-36F4-45D9-97D7-BB757A1BA371}" srcOrd="0" destOrd="0" presId="urn:microsoft.com/office/officeart/2005/8/layout/radial1"/>
    <dgm:cxn modelId="{C59BAECD-F8AD-424A-B0F3-146BA1EF95F1}" type="presOf" srcId="{B1E92BB7-E935-4AE4-B833-8A05C1655FCF}" destId="{E3827998-58C3-40A8-81D8-75D410CA016D}" srcOrd="0" destOrd="0" presId="urn:microsoft.com/office/officeart/2005/8/layout/radial1"/>
    <dgm:cxn modelId="{AAE48AD2-3749-4A75-ABF5-C5FDA866433F}" type="presOf" srcId="{9C339B90-CB6A-4BA9-89BA-A90C9AE86166}" destId="{0A1D3E51-B6F9-4BD9-A94E-181B955B3446}" srcOrd="0" destOrd="0" presId="urn:microsoft.com/office/officeart/2005/8/layout/radial1"/>
    <dgm:cxn modelId="{0AB50FD5-D3DE-4FC4-8806-FA647CB8DBE0}" srcId="{B8A8D37C-8F0F-491D-826F-04497DAC3439}" destId="{B1E92BB7-E935-4AE4-B833-8A05C1655FCF}" srcOrd="3" destOrd="0" parTransId="{149B565B-C8B1-453B-897B-7BE8BC8A5B6F}" sibTransId="{D98C7ACB-427B-4912-83C7-BC3CFE5D438D}"/>
    <dgm:cxn modelId="{B7FDFDEC-3850-4199-93E8-75B5FC49E341}" srcId="{B8A8D37C-8F0F-491D-826F-04497DAC3439}" destId="{0522E6E1-31A4-4B58-9873-5C0D5F32A385}" srcOrd="5" destOrd="0" parTransId="{A4D15E9E-BA07-410B-B821-6FA9897726A3}" sibTransId="{3293BEDE-A700-4A17-9B63-D9CCF4D9F6F1}"/>
    <dgm:cxn modelId="{14993CF0-26FA-4F8C-B52A-EAF18F9BF394}" srcId="{B8A8D37C-8F0F-491D-826F-04497DAC3439}" destId="{A32880ED-4446-43A3-B0E8-4EF5970D0C50}" srcOrd="0" destOrd="0" parTransId="{EF45760D-D4DF-47FC-809B-DAD48F72442F}" sibTransId="{F3EA9299-D120-4849-9CC3-20B82A8D0FB5}"/>
    <dgm:cxn modelId="{7FDD57F8-A046-4D0C-B48E-DA03592D98A9}" type="presOf" srcId="{A32880ED-4446-43A3-B0E8-4EF5970D0C50}" destId="{AB42BF56-9FFF-4C7C-9B9A-CB170C0CABB6}" srcOrd="0" destOrd="0" presId="urn:microsoft.com/office/officeart/2005/8/layout/radial1"/>
    <dgm:cxn modelId="{06451ABB-5BE6-4468-9484-5FE927260590}" type="presParOf" srcId="{4A73CA22-2909-4C0D-9A98-44FF99C29F4C}" destId="{8F875A27-65C4-43FA-9877-FFF8A96369A7}" srcOrd="0" destOrd="0" presId="urn:microsoft.com/office/officeart/2005/8/layout/radial1"/>
    <dgm:cxn modelId="{CBB840C6-3D7B-425F-8DD8-F82037D9ED4C}" type="presParOf" srcId="{4A73CA22-2909-4C0D-9A98-44FF99C29F4C}" destId="{F4E89908-E9D0-409B-B7A2-7B29DD18599A}" srcOrd="1" destOrd="0" presId="urn:microsoft.com/office/officeart/2005/8/layout/radial1"/>
    <dgm:cxn modelId="{77C4F526-EA6D-4367-9432-1459D8E40A7C}" type="presParOf" srcId="{F4E89908-E9D0-409B-B7A2-7B29DD18599A}" destId="{6227FCFA-6B06-4637-A75E-14DE445CE5CA}" srcOrd="0" destOrd="0" presId="urn:microsoft.com/office/officeart/2005/8/layout/radial1"/>
    <dgm:cxn modelId="{F4F58456-569E-4551-A4C5-528EC4559FC7}" type="presParOf" srcId="{4A73CA22-2909-4C0D-9A98-44FF99C29F4C}" destId="{AB42BF56-9FFF-4C7C-9B9A-CB170C0CABB6}" srcOrd="2" destOrd="0" presId="urn:microsoft.com/office/officeart/2005/8/layout/radial1"/>
    <dgm:cxn modelId="{4D1B95EC-E0AE-4A44-BB86-86915956E1A3}" type="presParOf" srcId="{4A73CA22-2909-4C0D-9A98-44FF99C29F4C}" destId="{0A1D3E51-B6F9-4BD9-A94E-181B955B3446}" srcOrd="3" destOrd="0" presId="urn:microsoft.com/office/officeart/2005/8/layout/radial1"/>
    <dgm:cxn modelId="{E9ABEBB1-29F8-4A76-883B-FD3B5A9F7A4C}" type="presParOf" srcId="{0A1D3E51-B6F9-4BD9-A94E-181B955B3446}" destId="{EC6F2EDB-D84B-4533-8466-BB7839C202EA}" srcOrd="0" destOrd="0" presId="urn:microsoft.com/office/officeart/2005/8/layout/radial1"/>
    <dgm:cxn modelId="{1934E032-C709-49D0-81C3-24791E217F76}" type="presParOf" srcId="{4A73CA22-2909-4C0D-9A98-44FF99C29F4C}" destId="{CB404A9F-7BBE-4E16-BC44-3DEA246E475B}" srcOrd="4" destOrd="0" presId="urn:microsoft.com/office/officeart/2005/8/layout/radial1"/>
    <dgm:cxn modelId="{0A657637-A4AE-4123-873C-E7C17AC413FE}" type="presParOf" srcId="{4A73CA22-2909-4C0D-9A98-44FF99C29F4C}" destId="{FF8729E9-4AC3-48F2-AD57-7C8AAC089963}" srcOrd="5" destOrd="0" presId="urn:microsoft.com/office/officeart/2005/8/layout/radial1"/>
    <dgm:cxn modelId="{4E8388B7-050B-4111-A7AB-0CF855199E72}" type="presParOf" srcId="{FF8729E9-4AC3-48F2-AD57-7C8AAC089963}" destId="{E17EE7B0-F42B-42DA-9134-E0CCB9104CA4}" srcOrd="0" destOrd="0" presId="urn:microsoft.com/office/officeart/2005/8/layout/radial1"/>
    <dgm:cxn modelId="{536D2F13-57C4-4A92-9F56-AE4C431106D1}" type="presParOf" srcId="{4A73CA22-2909-4C0D-9A98-44FF99C29F4C}" destId="{6606BE92-2CFB-47BF-A4F8-05A3FD515B1C}" srcOrd="6" destOrd="0" presId="urn:microsoft.com/office/officeart/2005/8/layout/radial1"/>
    <dgm:cxn modelId="{7BD19246-C22E-4CE6-8D05-56542E10FC6F}" type="presParOf" srcId="{4A73CA22-2909-4C0D-9A98-44FF99C29F4C}" destId="{659E3C6B-36F4-45D9-97D7-BB757A1BA371}" srcOrd="7" destOrd="0" presId="urn:microsoft.com/office/officeart/2005/8/layout/radial1"/>
    <dgm:cxn modelId="{536D4225-1418-4C60-9806-A741E71F77F5}" type="presParOf" srcId="{659E3C6B-36F4-45D9-97D7-BB757A1BA371}" destId="{DDC1ABCC-556C-4E66-94DF-C6EA1DDC7321}" srcOrd="0" destOrd="0" presId="urn:microsoft.com/office/officeart/2005/8/layout/radial1"/>
    <dgm:cxn modelId="{CE4D1DCD-6394-4398-B5FA-8BBA16F2FE47}" type="presParOf" srcId="{4A73CA22-2909-4C0D-9A98-44FF99C29F4C}" destId="{E3827998-58C3-40A8-81D8-75D410CA016D}" srcOrd="8" destOrd="0" presId="urn:microsoft.com/office/officeart/2005/8/layout/radial1"/>
    <dgm:cxn modelId="{5A46688B-C503-4C85-BF08-D9CC7EA09D79}" type="presParOf" srcId="{4A73CA22-2909-4C0D-9A98-44FF99C29F4C}" destId="{B3B7B2D5-53F2-44A3-80D6-5961D88EDFED}" srcOrd="9" destOrd="0" presId="urn:microsoft.com/office/officeart/2005/8/layout/radial1"/>
    <dgm:cxn modelId="{4D1CE7C8-7D9F-417E-89C8-6EDF82351D50}" type="presParOf" srcId="{B3B7B2D5-53F2-44A3-80D6-5961D88EDFED}" destId="{72D516B9-AF50-4C4E-B273-497F17DBA462}" srcOrd="0" destOrd="0" presId="urn:microsoft.com/office/officeart/2005/8/layout/radial1"/>
    <dgm:cxn modelId="{0ECA3F4B-7B5D-4C93-AA07-0401D0CC509F}" type="presParOf" srcId="{4A73CA22-2909-4C0D-9A98-44FF99C29F4C}" destId="{0B7F6121-B074-4D21-A7E2-E9F0A56C8033}" srcOrd="10" destOrd="0" presId="urn:microsoft.com/office/officeart/2005/8/layout/radial1"/>
    <dgm:cxn modelId="{DB6FC98C-2CBE-4443-89BD-42E27203B176}" type="presParOf" srcId="{4A73CA22-2909-4C0D-9A98-44FF99C29F4C}" destId="{CAB12828-05CF-43A5-B916-DEBCA350D2A0}" srcOrd="11" destOrd="0" presId="urn:microsoft.com/office/officeart/2005/8/layout/radial1"/>
    <dgm:cxn modelId="{B3B16BCB-A3E3-476B-B4E4-892991B999E1}" type="presParOf" srcId="{CAB12828-05CF-43A5-B916-DEBCA350D2A0}" destId="{EF3B0927-F15E-4997-86F6-350AA740AA03}" srcOrd="0" destOrd="0" presId="urn:microsoft.com/office/officeart/2005/8/layout/radial1"/>
    <dgm:cxn modelId="{AF46F260-9CFB-4BBB-A1CC-F8C234803352}" type="presParOf" srcId="{4A73CA22-2909-4C0D-9A98-44FF99C29F4C}" destId="{F361D211-0C08-48A1-B957-380BC151AA1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97CF03-DD3E-4567-9F0A-22B69050A6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D875FB-1CC6-48E2-ABDD-5A96503C634E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- Составлена на основе обязательного минимума содержания по музыкальному развитию детей дошкольного возраста федерального компонента государственного стандарта.</a:t>
          </a:r>
        </a:p>
      </dgm:t>
    </dgm:pt>
    <dgm:pt modelId="{4BAEA6F4-BFAF-4051-A1E8-28A5DA7F17D8}" type="parTrans" cxnId="{7520F0A5-7E9A-4CCA-876B-52A9D869BD2B}">
      <dgm:prSet/>
      <dgm:spPr/>
      <dgm:t>
        <a:bodyPr/>
        <a:lstStyle/>
        <a:p>
          <a:endParaRPr lang="ru-RU"/>
        </a:p>
      </dgm:t>
    </dgm:pt>
    <dgm:pt modelId="{FA598321-64A2-4CA9-97E9-04ECBC330E00}" type="sibTrans" cxnId="{7520F0A5-7E9A-4CCA-876B-52A9D869BD2B}">
      <dgm:prSet/>
      <dgm:spPr/>
      <dgm:t>
        <a:bodyPr/>
        <a:lstStyle/>
        <a:p>
          <a:endParaRPr lang="ru-RU"/>
        </a:p>
      </dgm:t>
    </dgm:pt>
    <dgm:pt modelId="{0E824D36-C105-4053-B96B-8BA70AD67B7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- примерной программы дошкольного образования Л.М. Васильевой</a:t>
          </a:r>
        </a:p>
      </dgm:t>
    </dgm:pt>
    <dgm:pt modelId="{2368D93A-4E36-4DAD-B010-B16A8ED938F8}" type="parTrans" cxnId="{2D06A840-573B-4CB1-A86D-3E45875B8329}">
      <dgm:prSet/>
      <dgm:spPr/>
      <dgm:t>
        <a:bodyPr/>
        <a:lstStyle/>
        <a:p>
          <a:endParaRPr lang="ru-RU"/>
        </a:p>
      </dgm:t>
    </dgm:pt>
    <dgm:pt modelId="{EC7FFBF0-D278-4F61-A469-7AFFC2C77B87}" type="sibTrans" cxnId="{2D06A840-573B-4CB1-A86D-3E45875B8329}">
      <dgm:prSet/>
      <dgm:spPr/>
      <dgm:t>
        <a:bodyPr/>
        <a:lstStyle/>
        <a:p>
          <a:endParaRPr lang="ru-RU"/>
        </a:p>
      </dgm:t>
    </dgm:pt>
    <dgm:pt modelId="{3A177761-1B58-4105-9574-5BCC7043EC8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- с учетом авторской программы «Ладушки»</a:t>
          </a:r>
        </a:p>
      </dgm:t>
    </dgm:pt>
    <dgm:pt modelId="{9CC61022-297A-4334-B222-FA53AEBBDBD2}" type="parTrans" cxnId="{9FEAB842-9F28-4564-BB9E-031C1B47263E}">
      <dgm:prSet/>
      <dgm:spPr/>
      <dgm:t>
        <a:bodyPr/>
        <a:lstStyle/>
        <a:p>
          <a:endParaRPr lang="ru-RU"/>
        </a:p>
      </dgm:t>
    </dgm:pt>
    <dgm:pt modelId="{F166C229-F4DC-4F31-87D5-372D82FDE781}" type="sibTrans" cxnId="{9FEAB842-9F28-4564-BB9E-031C1B47263E}">
      <dgm:prSet/>
      <dgm:spPr/>
      <dgm:t>
        <a:bodyPr/>
        <a:lstStyle/>
        <a:p>
          <a:endParaRPr lang="ru-RU"/>
        </a:p>
      </dgm:t>
    </dgm:pt>
    <dgm:pt modelId="{A1E6B576-B2F0-4A9B-A818-678C3B51B075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И.М. Каплуновой и И. А. Новоскольцевой </a:t>
          </a:r>
        </a:p>
      </dgm:t>
    </dgm:pt>
    <dgm:pt modelId="{E05877B1-676A-493C-B54F-E16286F4824A}" type="parTrans" cxnId="{EB182030-1EA8-4690-84F8-8A459791E49A}">
      <dgm:prSet/>
      <dgm:spPr/>
      <dgm:t>
        <a:bodyPr/>
        <a:lstStyle/>
        <a:p>
          <a:endParaRPr lang="ru-RU"/>
        </a:p>
      </dgm:t>
    </dgm:pt>
    <dgm:pt modelId="{FFADD541-AE03-42A0-B222-75068C4A1467}" type="sibTrans" cxnId="{EB182030-1EA8-4690-84F8-8A459791E49A}">
      <dgm:prSet/>
      <dgm:spPr/>
      <dgm:t>
        <a:bodyPr/>
        <a:lstStyle/>
        <a:p>
          <a:endParaRPr lang="ru-RU"/>
        </a:p>
      </dgm:t>
    </dgm:pt>
    <dgm:pt modelId="{E0FC956C-2CF4-4632-9BCB-90F227CC553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-на основе программы авторов О.Л. Князевой и М.Д. </a:t>
          </a:r>
          <a:r>
            <a:rPr lang="ru-RU" dirty="0" err="1"/>
            <a:t>Маханевой</a:t>
          </a:r>
          <a:r>
            <a:rPr lang="ru-RU" dirty="0"/>
            <a:t> «Приобщение детей к истокам русской народной культуры»</a:t>
          </a:r>
        </a:p>
      </dgm:t>
    </dgm:pt>
    <dgm:pt modelId="{F969CE5D-6CA0-462C-8687-AAD1243A3C85}" type="parTrans" cxnId="{831EE146-8A5D-4F15-94C6-022CF3A14056}">
      <dgm:prSet/>
      <dgm:spPr/>
      <dgm:t>
        <a:bodyPr/>
        <a:lstStyle/>
        <a:p>
          <a:endParaRPr lang="ru-RU"/>
        </a:p>
      </dgm:t>
    </dgm:pt>
    <dgm:pt modelId="{134C32E6-A623-4588-BAB9-80B7E58561B3}" type="sibTrans" cxnId="{831EE146-8A5D-4F15-94C6-022CF3A14056}">
      <dgm:prSet/>
      <dgm:spPr/>
      <dgm:t>
        <a:bodyPr/>
        <a:lstStyle/>
        <a:p>
          <a:endParaRPr lang="ru-RU"/>
        </a:p>
      </dgm:t>
    </dgm:pt>
    <dgm:pt modelId="{57F891C1-129B-4E29-A09B-F8AAECA5B170}" type="pres">
      <dgm:prSet presAssocID="{0997CF03-DD3E-4567-9F0A-22B69050A62E}" presName="linear" presStyleCnt="0">
        <dgm:presLayoutVars>
          <dgm:animLvl val="lvl"/>
          <dgm:resizeHandles val="exact"/>
        </dgm:presLayoutVars>
      </dgm:prSet>
      <dgm:spPr/>
    </dgm:pt>
    <dgm:pt modelId="{7D37E259-ACC9-4767-BF3F-90A59A32CFFE}" type="pres">
      <dgm:prSet presAssocID="{8CD875FB-1CC6-48E2-ABDD-5A96503C634E}" presName="parentText" presStyleLbl="node1" presStyleIdx="0" presStyleCnt="5" custLinFactY="4729" custLinFactNeighborX="256" custLinFactNeighborY="100000">
        <dgm:presLayoutVars>
          <dgm:chMax val="0"/>
          <dgm:bulletEnabled val="1"/>
        </dgm:presLayoutVars>
      </dgm:prSet>
      <dgm:spPr/>
    </dgm:pt>
    <dgm:pt modelId="{3E2B4785-12F4-4B19-A63A-E829CF6F8791}" type="pres">
      <dgm:prSet presAssocID="{FA598321-64A2-4CA9-97E9-04ECBC330E00}" presName="spacer" presStyleCnt="0"/>
      <dgm:spPr/>
    </dgm:pt>
    <dgm:pt modelId="{0F8907CA-9070-4853-B662-9C5CBF84484D}" type="pres">
      <dgm:prSet presAssocID="{0E824D36-C105-4053-B96B-8BA70AD67B7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DCE051-EB13-4DCB-ABC5-EDB4A70AAE33}" type="pres">
      <dgm:prSet presAssocID="{EC7FFBF0-D278-4F61-A469-7AFFC2C77B87}" presName="spacer" presStyleCnt="0"/>
      <dgm:spPr/>
    </dgm:pt>
    <dgm:pt modelId="{A036D816-25CA-4CB0-979F-1AFE6677E40C}" type="pres">
      <dgm:prSet presAssocID="{3A177761-1B58-4105-9574-5BCC7043EC8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0EDFA6-0AEE-4544-BC8E-2E05C6BFAF6F}" type="pres">
      <dgm:prSet presAssocID="{F166C229-F4DC-4F31-87D5-372D82FDE781}" presName="spacer" presStyleCnt="0"/>
      <dgm:spPr/>
    </dgm:pt>
    <dgm:pt modelId="{998BC760-51F4-46D6-A0E0-0CA2EC3E82FC}" type="pres">
      <dgm:prSet presAssocID="{A1E6B576-B2F0-4A9B-A818-678C3B51B07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5DAFA8E-1C20-495F-B0D3-AA77AEF2B457}" type="pres">
      <dgm:prSet presAssocID="{FFADD541-AE03-42A0-B222-75068C4A1467}" presName="spacer" presStyleCnt="0"/>
      <dgm:spPr/>
    </dgm:pt>
    <dgm:pt modelId="{8BA4B0FE-33DA-4488-8071-8D08D64BFA22}" type="pres">
      <dgm:prSet presAssocID="{E0FC956C-2CF4-4632-9BCB-90F227CC553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3DA900F-5DFF-47A4-9230-65183063EA0A}" type="presOf" srcId="{8CD875FB-1CC6-48E2-ABDD-5A96503C634E}" destId="{7D37E259-ACC9-4767-BF3F-90A59A32CFFE}" srcOrd="0" destOrd="0" presId="urn:microsoft.com/office/officeart/2005/8/layout/vList2"/>
    <dgm:cxn modelId="{B209B81D-6A61-49A1-8748-901DCF5E94C9}" type="presOf" srcId="{A1E6B576-B2F0-4A9B-A818-678C3B51B075}" destId="{998BC760-51F4-46D6-A0E0-0CA2EC3E82FC}" srcOrd="0" destOrd="0" presId="urn:microsoft.com/office/officeart/2005/8/layout/vList2"/>
    <dgm:cxn modelId="{EB182030-1EA8-4690-84F8-8A459791E49A}" srcId="{0997CF03-DD3E-4567-9F0A-22B69050A62E}" destId="{A1E6B576-B2F0-4A9B-A818-678C3B51B075}" srcOrd="3" destOrd="0" parTransId="{E05877B1-676A-493C-B54F-E16286F4824A}" sibTransId="{FFADD541-AE03-42A0-B222-75068C4A1467}"/>
    <dgm:cxn modelId="{2D06A840-573B-4CB1-A86D-3E45875B8329}" srcId="{0997CF03-DD3E-4567-9F0A-22B69050A62E}" destId="{0E824D36-C105-4053-B96B-8BA70AD67B70}" srcOrd="1" destOrd="0" parTransId="{2368D93A-4E36-4DAD-B010-B16A8ED938F8}" sibTransId="{EC7FFBF0-D278-4F61-A469-7AFFC2C77B87}"/>
    <dgm:cxn modelId="{9FEAB842-9F28-4564-BB9E-031C1B47263E}" srcId="{0997CF03-DD3E-4567-9F0A-22B69050A62E}" destId="{3A177761-1B58-4105-9574-5BCC7043EC8D}" srcOrd="2" destOrd="0" parTransId="{9CC61022-297A-4334-B222-FA53AEBBDBD2}" sibTransId="{F166C229-F4DC-4F31-87D5-372D82FDE781}"/>
    <dgm:cxn modelId="{831EE146-8A5D-4F15-94C6-022CF3A14056}" srcId="{0997CF03-DD3E-4567-9F0A-22B69050A62E}" destId="{E0FC956C-2CF4-4632-9BCB-90F227CC5536}" srcOrd="4" destOrd="0" parTransId="{F969CE5D-6CA0-462C-8687-AAD1243A3C85}" sibTransId="{134C32E6-A623-4588-BAB9-80B7E58561B3}"/>
    <dgm:cxn modelId="{3816A272-7693-410A-B0B7-A225C0610631}" type="presOf" srcId="{0997CF03-DD3E-4567-9F0A-22B69050A62E}" destId="{57F891C1-129B-4E29-A09B-F8AAECA5B170}" srcOrd="0" destOrd="0" presId="urn:microsoft.com/office/officeart/2005/8/layout/vList2"/>
    <dgm:cxn modelId="{7520F0A5-7E9A-4CCA-876B-52A9D869BD2B}" srcId="{0997CF03-DD3E-4567-9F0A-22B69050A62E}" destId="{8CD875FB-1CC6-48E2-ABDD-5A96503C634E}" srcOrd="0" destOrd="0" parTransId="{4BAEA6F4-BFAF-4051-A1E8-28A5DA7F17D8}" sibTransId="{FA598321-64A2-4CA9-97E9-04ECBC330E00}"/>
    <dgm:cxn modelId="{9A81B8C9-1E9C-4BD2-B7AB-25A166015B8D}" type="presOf" srcId="{0E824D36-C105-4053-B96B-8BA70AD67B70}" destId="{0F8907CA-9070-4853-B662-9C5CBF84484D}" srcOrd="0" destOrd="0" presId="urn:microsoft.com/office/officeart/2005/8/layout/vList2"/>
    <dgm:cxn modelId="{10907CE7-6670-4AA6-B18F-DDD97E1A2161}" type="presOf" srcId="{3A177761-1B58-4105-9574-5BCC7043EC8D}" destId="{A036D816-25CA-4CB0-979F-1AFE6677E40C}" srcOrd="0" destOrd="0" presId="urn:microsoft.com/office/officeart/2005/8/layout/vList2"/>
    <dgm:cxn modelId="{9FADFFF7-0C17-4D1F-B7AB-20C24E3F8AC9}" type="presOf" srcId="{E0FC956C-2CF4-4632-9BCB-90F227CC5536}" destId="{8BA4B0FE-33DA-4488-8071-8D08D64BFA22}" srcOrd="0" destOrd="0" presId="urn:microsoft.com/office/officeart/2005/8/layout/vList2"/>
    <dgm:cxn modelId="{9AB1A550-847E-47AD-8822-7083BA52014B}" type="presParOf" srcId="{57F891C1-129B-4E29-A09B-F8AAECA5B170}" destId="{7D37E259-ACC9-4767-BF3F-90A59A32CFFE}" srcOrd="0" destOrd="0" presId="urn:microsoft.com/office/officeart/2005/8/layout/vList2"/>
    <dgm:cxn modelId="{BD385A4D-180F-4972-A5F5-25DF38E4DD5C}" type="presParOf" srcId="{57F891C1-129B-4E29-A09B-F8AAECA5B170}" destId="{3E2B4785-12F4-4B19-A63A-E829CF6F8791}" srcOrd="1" destOrd="0" presId="urn:microsoft.com/office/officeart/2005/8/layout/vList2"/>
    <dgm:cxn modelId="{5B22348B-A4AF-42EA-8F07-DC03177F066B}" type="presParOf" srcId="{57F891C1-129B-4E29-A09B-F8AAECA5B170}" destId="{0F8907CA-9070-4853-B662-9C5CBF84484D}" srcOrd="2" destOrd="0" presId="urn:microsoft.com/office/officeart/2005/8/layout/vList2"/>
    <dgm:cxn modelId="{2BD1282E-B474-45E9-9A6A-39CC41D646DC}" type="presParOf" srcId="{57F891C1-129B-4E29-A09B-F8AAECA5B170}" destId="{FBDCE051-EB13-4DCB-ABC5-EDB4A70AAE33}" srcOrd="3" destOrd="0" presId="urn:microsoft.com/office/officeart/2005/8/layout/vList2"/>
    <dgm:cxn modelId="{F8D3B3ED-BFAA-478B-A070-C607CB326FF0}" type="presParOf" srcId="{57F891C1-129B-4E29-A09B-F8AAECA5B170}" destId="{A036D816-25CA-4CB0-979F-1AFE6677E40C}" srcOrd="4" destOrd="0" presId="urn:microsoft.com/office/officeart/2005/8/layout/vList2"/>
    <dgm:cxn modelId="{B1833EC3-E16B-482E-B953-48FDA35C352C}" type="presParOf" srcId="{57F891C1-129B-4E29-A09B-F8AAECA5B170}" destId="{CB0EDFA6-0AEE-4544-BC8E-2E05C6BFAF6F}" srcOrd="5" destOrd="0" presId="urn:microsoft.com/office/officeart/2005/8/layout/vList2"/>
    <dgm:cxn modelId="{75FB3722-C6DA-4ABC-B604-C27CAA4B2931}" type="presParOf" srcId="{57F891C1-129B-4E29-A09B-F8AAECA5B170}" destId="{998BC760-51F4-46D6-A0E0-0CA2EC3E82FC}" srcOrd="6" destOrd="0" presId="urn:microsoft.com/office/officeart/2005/8/layout/vList2"/>
    <dgm:cxn modelId="{CB46D9BD-B958-46FA-B231-0760A9773340}" type="presParOf" srcId="{57F891C1-129B-4E29-A09B-F8AAECA5B170}" destId="{B5DAFA8E-1C20-495F-B0D3-AA77AEF2B457}" srcOrd="7" destOrd="0" presId="urn:microsoft.com/office/officeart/2005/8/layout/vList2"/>
    <dgm:cxn modelId="{8FDFBBED-CEDC-47DC-86B3-579281B00770}" type="presParOf" srcId="{57F891C1-129B-4E29-A09B-F8AAECA5B170}" destId="{8BA4B0FE-33DA-4488-8071-8D08D64BFA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AC3FA0-B38E-4C54-9AC6-64B9FD94E0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B3275B-875D-428F-81E7-0C0B371245F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- Знакомство детей с русским народным, поэтическим и музыкальным творчеством, традиционными праздниками.</a:t>
          </a:r>
        </a:p>
      </dgm:t>
    </dgm:pt>
    <dgm:pt modelId="{F42D2400-E68B-4964-AB28-94152A048F1E}" type="parTrans" cxnId="{B0471F91-25A1-4EA4-80D1-7B3399A980FF}">
      <dgm:prSet/>
      <dgm:spPr/>
      <dgm:t>
        <a:bodyPr/>
        <a:lstStyle/>
        <a:p>
          <a:endParaRPr lang="ru-RU"/>
        </a:p>
      </dgm:t>
    </dgm:pt>
    <dgm:pt modelId="{9F659A71-CA43-496C-9B89-4266A0F87521}" type="sibTrans" cxnId="{B0471F91-25A1-4EA4-80D1-7B3399A980FF}">
      <dgm:prSet/>
      <dgm:spPr/>
      <dgm:t>
        <a:bodyPr/>
        <a:lstStyle/>
        <a:p>
          <a:endParaRPr lang="ru-RU"/>
        </a:p>
      </dgm:t>
    </dgm:pt>
    <dgm:pt modelId="{DFF54309-D5E6-4978-93F9-BA52225601D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- Формировать исполнительские навыки в области пения, </a:t>
          </a:r>
          <a:r>
            <a:rPr lang="ru-RU" dirty="0" err="1"/>
            <a:t>музицирования</a:t>
          </a:r>
          <a:r>
            <a:rPr lang="ru-RU" dirty="0"/>
            <a:t>, движения.</a:t>
          </a:r>
        </a:p>
      </dgm:t>
    </dgm:pt>
    <dgm:pt modelId="{2BF14E9F-B715-43BA-BBD0-365E47DF8F73}" type="parTrans" cxnId="{EAFD578C-520E-432B-9821-B2E85C6488D7}">
      <dgm:prSet/>
      <dgm:spPr/>
      <dgm:t>
        <a:bodyPr/>
        <a:lstStyle/>
        <a:p>
          <a:endParaRPr lang="ru-RU"/>
        </a:p>
      </dgm:t>
    </dgm:pt>
    <dgm:pt modelId="{820C974C-F506-492B-983B-8F7075AF1217}" type="sibTrans" cxnId="{EAFD578C-520E-432B-9821-B2E85C6488D7}">
      <dgm:prSet/>
      <dgm:spPr/>
      <dgm:t>
        <a:bodyPr/>
        <a:lstStyle/>
        <a:p>
          <a:endParaRPr lang="ru-RU"/>
        </a:p>
      </dgm:t>
    </dgm:pt>
    <dgm:pt modelId="{EE93C15D-3749-4074-9317-BC19156CBECC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- Создавать условия для проявления детьми любви к родной земле, уважения к традициям своего народа и людям труда.</a:t>
          </a:r>
        </a:p>
      </dgm:t>
    </dgm:pt>
    <dgm:pt modelId="{364B2FBC-756A-43D4-9055-EB80316C2D3D}" type="parTrans" cxnId="{D7748D70-210D-4011-BE9D-79CDE582815E}">
      <dgm:prSet/>
      <dgm:spPr/>
      <dgm:t>
        <a:bodyPr/>
        <a:lstStyle/>
        <a:p>
          <a:endParaRPr lang="ru-RU"/>
        </a:p>
      </dgm:t>
    </dgm:pt>
    <dgm:pt modelId="{C8BA7B5A-7F3D-49D9-B90A-74C0DCD72298}" type="sibTrans" cxnId="{D7748D70-210D-4011-BE9D-79CDE582815E}">
      <dgm:prSet/>
      <dgm:spPr/>
      <dgm:t>
        <a:bodyPr/>
        <a:lstStyle/>
        <a:p>
          <a:endParaRPr lang="ru-RU"/>
        </a:p>
      </dgm:t>
    </dgm:pt>
    <dgm:pt modelId="{76D6EE13-8EB7-4E97-8CC0-20FD69C34A7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- развивать коммуникативные качества детей посредством народных танцев, игр, забав.</a:t>
          </a:r>
        </a:p>
      </dgm:t>
    </dgm:pt>
    <dgm:pt modelId="{DF9578F3-0617-4CE1-876D-C9CA6578BF9A}" type="parTrans" cxnId="{BB76BA96-FB66-449D-B7E6-A134C6B5633D}">
      <dgm:prSet/>
      <dgm:spPr/>
      <dgm:t>
        <a:bodyPr/>
        <a:lstStyle/>
        <a:p>
          <a:endParaRPr lang="ru-RU"/>
        </a:p>
      </dgm:t>
    </dgm:pt>
    <dgm:pt modelId="{13EDCB97-6BCF-439B-8B52-6395223F4032}" type="sibTrans" cxnId="{BB76BA96-FB66-449D-B7E6-A134C6B5633D}">
      <dgm:prSet/>
      <dgm:spPr/>
      <dgm:t>
        <a:bodyPr/>
        <a:lstStyle/>
        <a:p>
          <a:endParaRPr lang="ru-RU"/>
        </a:p>
      </dgm:t>
    </dgm:pt>
    <dgm:pt modelId="{DADF7714-9E70-4AF0-8F29-C435F82BA163}" type="pres">
      <dgm:prSet presAssocID="{28AC3FA0-B38E-4C54-9AC6-64B9FD94E0FC}" presName="linear" presStyleCnt="0">
        <dgm:presLayoutVars>
          <dgm:animLvl val="lvl"/>
          <dgm:resizeHandles val="exact"/>
        </dgm:presLayoutVars>
      </dgm:prSet>
      <dgm:spPr/>
    </dgm:pt>
    <dgm:pt modelId="{C1F3F7A6-793B-4AD1-9BCC-3000F5843652}" type="pres">
      <dgm:prSet presAssocID="{DEB3275B-875D-428F-81E7-0C0B371245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94AD6D-FCFF-4991-9772-14B283B9FA03}" type="pres">
      <dgm:prSet presAssocID="{9F659A71-CA43-496C-9B89-4266A0F87521}" presName="spacer" presStyleCnt="0"/>
      <dgm:spPr/>
    </dgm:pt>
    <dgm:pt modelId="{01D1C13F-11FA-47B0-AD92-D9F776B21B79}" type="pres">
      <dgm:prSet presAssocID="{DFF54309-D5E6-4978-93F9-BA52225601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773781-CA98-44AE-8F82-923FBC323B59}" type="pres">
      <dgm:prSet presAssocID="{820C974C-F506-492B-983B-8F7075AF1217}" presName="spacer" presStyleCnt="0"/>
      <dgm:spPr/>
    </dgm:pt>
    <dgm:pt modelId="{9D1255CA-75B2-462B-9A89-05EA53DF2617}" type="pres">
      <dgm:prSet presAssocID="{EE93C15D-3749-4074-9317-BC19156CBE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9B2EA0-D25D-43BE-A1CF-D93BFA66DB3B}" type="pres">
      <dgm:prSet presAssocID="{C8BA7B5A-7F3D-49D9-B90A-74C0DCD72298}" presName="spacer" presStyleCnt="0"/>
      <dgm:spPr/>
    </dgm:pt>
    <dgm:pt modelId="{3D1D363A-2052-4D5D-A2B2-5DEDC0701907}" type="pres">
      <dgm:prSet presAssocID="{76D6EE13-8EB7-4E97-8CC0-20FD69C34A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5D16339-463C-4A81-B02A-17E9CDCC62A9}" type="presOf" srcId="{EE93C15D-3749-4074-9317-BC19156CBECC}" destId="{9D1255CA-75B2-462B-9A89-05EA53DF2617}" srcOrd="0" destOrd="0" presId="urn:microsoft.com/office/officeart/2005/8/layout/vList2"/>
    <dgm:cxn modelId="{32C06F45-5374-441B-8BA0-D8946057C38A}" type="presOf" srcId="{DFF54309-D5E6-4978-93F9-BA52225601D7}" destId="{01D1C13F-11FA-47B0-AD92-D9F776B21B79}" srcOrd="0" destOrd="0" presId="urn:microsoft.com/office/officeart/2005/8/layout/vList2"/>
    <dgm:cxn modelId="{D7748D70-210D-4011-BE9D-79CDE582815E}" srcId="{28AC3FA0-B38E-4C54-9AC6-64B9FD94E0FC}" destId="{EE93C15D-3749-4074-9317-BC19156CBECC}" srcOrd="2" destOrd="0" parTransId="{364B2FBC-756A-43D4-9055-EB80316C2D3D}" sibTransId="{C8BA7B5A-7F3D-49D9-B90A-74C0DCD72298}"/>
    <dgm:cxn modelId="{750F5A79-345B-4FF4-BE46-7F27B7475AC8}" type="presOf" srcId="{DEB3275B-875D-428F-81E7-0C0B371245FA}" destId="{C1F3F7A6-793B-4AD1-9BCC-3000F5843652}" srcOrd="0" destOrd="0" presId="urn:microsoft.com/office/officeart/2005/8/layout/vList2"/>
    <dgm:cxn modelId="{EAFD578C-520E-432B-9821-B2E85C6488D7}" srcId="{28AC3FA0-B38E-4C54-9AC6-64B9FD94E0FC}" destId="{DFF54309-D5E6-4978-93F9-BA52225601D7}" srcOrd="1" destOrd="0" parTransId="{2BF14E9F-B715-43BA-BBD0-365E47DF8F73}" sibTransId="{820C974C-F506-492B-983B-8F7075AF1217}"/>
    <dgm:cxn modelId="{B0471F91-25A1-4EA4-80D1-7B3399A980FF}" srcId="{28AC3FA0-B38E-4C54-9AC6-64B9FD94E0FC}" destId="{DEB3275B-875D-428F-81E7-0C0B371245FA}" srcOrd="0" destOrd="0" parTransId="{F42D2400-E68B-4964-AB28-94152A048F1E}" sibTransId="{9F659A71-CA43-496C-9B89-4266A0F87521}"/>
    <dgm:cxn modelId="{BB76BA96-FB66-449D-B7E6-A134C6B5633D}" srcId="{28AC3FA0-B38E-4C54-9AC6-64B9FD94E0FC}" destId="{76D6EE13-8EB7-4E97-8CC0-20FD69C34A76}" srcOrd="3" destOrd="0" parTransId="{DF9578F3-0617-4CE1-876D-C9CA6578BF9A}" sibTransId="{13EDCB97-6BCF-439B-8B52-6395223F4032}"/>
    <dgm:cxn modelId="{D477E0A4-CF73-4AAB-89D4-56C341177A64}" type="presOf" srcId="{76D6EE13-8EB7-4E97-8CC0-20FD69C34A76}" destId="{3D1D363A-2052-4D5D-A2B2-5DEDC0701907}" srcOrd="0" destOrd="0" presId="urn:microsoft.com/office/officeart/2005/8/layout/vList2"/>
    <dgm:cxn modelId="{3C2AA5EC-6318-4356-B131-26DED106E304}" type="presOf" srcId="{28AC3FA0-B38E-4C54-9AC6-64B9FD94E0FC}" destId="{DADF7714-9E70-4AF0-8F29-C435F82BA163}" srcOrd="0" destOrd="0" presId="urn:microsoft.com/office/officeart/2005/8/layout/vList2"/>
    <dgm:cxn modelId="{F5B057F6-E7E5-4D29-9259-98CA804DD088}" type="presParOf" srcId="{DADF7714-9E70-4AF0-8F29-C435F82BA163}" destId="{C1F3F7A6-793B-4AD1-9BCC-3000F5843652}" srcOrd="0" destOrd="0" presId="urn:microsoft.com/office/officeart/2005/8/layout/vList2"/>
    <dgm:cxn modelId="{96C0D0A2-A820-46A6-ABBB-09DC4815BB09}" type="presParOf" srcId="{DADF7714-9E70-4AF0-8F29-C435F82BA163}" destId="{0B94AD6D-FCFF-4991-9772-14B283B9FA03}" srcOrd="1" destOrd="0" presId="urn:microsoft.com/office/officeart/2005/8/layout/vList2"/>
    <dgm:cxn modelId="{B428B6E2-B8F7-4045-99D4-BBC79FD59A3A}" type="presParOf" srcId="{DADF7714-9E70-4AF0-8F29-C435F82BA163}" destId="{01D1C13F-11FA-47B0-AD92-D9F776B21B79}" srcOrd="2" destOrd="0" presId="urn:microsoft.com/office/officeart/2005/8/layout/vList2"/>
    <dgm:cxn modelId="{FEB5CFE6-D1C9-4123-BF9C-5736EFDDAAE8}" type="presParOf" srcId="{DADF7714-9E70-4AF0-8F29-C435F82BA163}" destId="{9F773781-CA98-44AE-8F82-923FBC323B59}" srcOrd="3" destOrd="0" presId="urn:microsoft.com/office/officeart/2005/8/layout/vList2"/>
    <dgm:cxn modelId="{62E14A77-9B1E-42A0-83CA-FECDCDB8F6FF}" type="presParOf" srcId="{DADF7714-9E70-4AF0-8F29-C435F82BA163}" destId="{9D1255CA-75B2-462B-9A89-05EA53DF2617}" srcOrd="4" destOrd="0" presId="urn:microsoft.com/office/officeart/2005/8/layout/vList2"/>
    <dgm:cxn modelId="{6A78E22B-11F6-478A-868B-E488CFE69063}" type="presParOf" srcId="{DADF7714-9E70-4AF0-8F29-C435F82BA163}" destId="{7E9B2EA0-D25D-43BE-A1CF-D93BFA66DB3B}" srcOrd="5" destOrd="0" presId="urn:microsoft.com/office/officeart/2005/8/layout/vList2"/>
    <dgm:cxn modelId="{473DDDE5-5045-4BE0-B47E-59BA4B1C017C}" type="presParOf" srcId="{DADF7714-9E70-4AF0-8F29-C435F82BA163}" destId="{3D1D363A-2052-4D5D-A2B2-5DEDC07019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2DD6F6-F872-41CC-83C9-E27E06F715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8066A-CFB9-4A23-8087-5A90497605F3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Занятия проводятся в каждой возрастной группе 2 раза в месяц в определенный день недели, по расписанию. </a:t>
          </a:r>
        </a:p>
      </dgm:t>
    </dgm:pt>
    <dgm:pt modelId="{6CF4BB34-4382-463A-A87A-E99FD2A9B53A}" type="parTrans" cxnId="{7D7C1BF8-928C-4E5E-8849-3C9870D70E96}">
      <dgm:prSet/>
      <dgm:spPr/>
      <dgm:t>
        <a:bodyPr/>
        <a:lstStyle/>
        <a:p>
          <a:endParaRPr lang="ru-RU"/>
        </a:p>
      </dgm:t>
    </dgm:pt>
    <dgm:pt modelId="{CFF11FA9-DB48-4311-A1BD-9548855105E0}" type="sibTrans" cxnId="{7D7C1BF8-928C-4E5E-8849-3C9870D70E96}">
      <dgm:prSet/>
      <dgm:spPr/>
      <dgm:t>
        <a:bodyPr/>
        <a:lstStyle/>
        <a:p>
          <a:endParaRPr lang="ru-RU"/>
        </a:p>
      </dgm:t>
    </dgm:pt>
    <dgm:pt modelId="{BBF0CE23-F028-4693-82D0-50EC73CC738E}" type="pres">
      <dgm:prSet presAssocID="{9E2DD6F6-F872-41CC-83C9-E27E06F715CC}" presName="linear" presStyleCnt="0">
        <dgm:presLayoutVars>
          <dgm:animLvl val="lvl"/>
          <dgm:resizeHandles val="exact"/>
        </dgm:presLayoutVars>
      </dgm:prSet>
      <dgm:spPr/>
    </dgm:pt>
    <dgm:pt modelId="{DC371E7C-E47A-455B-88E8-564EF280314B}" type="pres">
      <dgm:prSet presAssocID="{71B8066A-CFB9-4A23-8087-5A90497605F3}" presName="parentText" presStyleLbl="node1" presStyleIdx="0" presStyleCnt="1" custScaleX="98392" custScaleY="24141">
        <dgm:presLayoutVars>
          <dgm:chMax val="0"/>
          <dgm:bulletEnabled val="1"/>
        </dgm:presLayoutVars>
      </dgm:prSet>
      <dgm:spPr/>
    </dgm:pt>
  </dgm:ptLst>
  <dgm:cxnLst>
    <dgm:cxn modelId="{6C887FAB-379A-4BD4-BB1F-32BB35EDA057}" type="presOf" srcId="{9E2DD6F6-F872-41CC-83C9-E27E06F715CC}" destId="{BBF0CE23-F028-4693-82D0-50EC73CC738E}" srcOrd="0" destOrd="0" presId="urn:microsoft.com/office/officeart/2005/8/layout/vList2"/>
    <dgm:cxn modelId="{6FB334CE-1B23-4599-A32C-1316D6CE1C72}" type="presOf" srcId="{71B8066A-CFB9-4A23-8087-5A90497605F3}" destId="{DC371E7C-E47A-455B-88E8-564EF280314B}" srcOrd="0" destOrd="0" presId="urn:microsoft.com/office/officeart/2005/8/layout/vList2"/>
    <dgm:cxn modelId="{7D7C1BF8-928C-4E5E-8849-3C9870D70E96}" srcId="{9E2DD6F6-F872-41CC-83C9-E27E06F715CC}" destId="{71B8066A-CFB9-4A23-8087-5A90497605F3}" srcOrd="0" destOrd="0" parTransId="{6CF4BB34-4382-463A-A87A-E99FD2A9B53A}" sibTransId="{CFF11FA9-DB48-4311-A1BD-9548855105E0}"/>
    <dgm:cxn modelId="{542EFCCC-216C-4150-ABFE-9A72E9FB47A4}" type="presParOf" srcId="{BBF0CE23-F028-4693-82D0-50EC73CC738E}" destId="{DC371E7C-E47A-455B-88E8-564EF28031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AD8454-3B8E-4AA8-88DB-A047F5909C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92C2D-65A7-4176-82F9-FA3EA0049DAF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1.Приветствие</a:t>
          </a:r>
        </a:p>
      </dgm:t>
    </dgm:pt>
    <dgm:pt modelId="{1E1F41A1-DF4A-44C0-8FBE-27D1AC8767C5}" type="parTrans" cxnId="{23EA98E5-8E24-400F-BFED-30B333ED7E2A}">
      <dgm:prSet/>
      <dgm:spPr/>
      <dgm:t>
        <a:bodyPr/>
        <a:lstStyle/>
        <a:p>
          <a:endParaRPr lang="ru-RU"/>
        </a:p>
      </dgm:t>
    </dgm:pt>
    <dgm:pt modelId="{A05DAFF8-AD2E-4BE0-9714-D14A5286F796}" type="sibTrans" cxnId="{23EA98E5-8E24-400F-BFED-30B333ED7E2A}">
      <dgm:prSet/>
      <dgm:spPr/>
      <dgm:t>
        <a:bodyPr/>
        <a:lstStyle/>
        <a:p>
          <a:endParaRPr lang="ru-RU"/>
        </a:p>
      </dgm:t>
    </dgm:pt>
    <dgm:pt modelId="{A692706A-E7FA-418F-9512-DE62BD3B8C52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2. Основная часть:</a:t>
          </a:r>
        </a:p>
      </dgm:t>
    </dgm:pt>
    <dgm:pt modelId="{04066D3D-3E1D-443A-93B5-817BB71CEDF5}" type="parTrans" cxnId="{67AD1369-91F4-4751-AEE8-1C52F194F0F9}">
      <dgm:prSet/>
      <dgm:spPr/>
      <dgm:t>
        <a:bodyPr/>
        <a:lstStyle/>
        <a:p>
          <a:endParaRPr lang="ru-RU"/>
        </a:p>
      </dgm:t>
    </dgm:pt>
    <dgm:pt modelId="{387BA823-A2B9-4475-910A-48A7B2125F7A}" type="sibTrans" cxnId="{67AD1369-91F4-4751-AEE8-1C52F194F0F9}">
      <dgm:prSet/>
      <dgm:spPr/>
      <dgm:t>
        <a:bodyPr/>
        <a:lstStyle/>
        <a:p>
          <a:endParaRPr lang="ru-RU"/>
        </a:p>
      </dgm:t>
    </dgm:pt>
    <dgm:pt modelId="{E51711E1-B66E-4B45-9BB1-D15F556AF21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dirty="0"/>
            <a:t>-беседа</a:t>
          </a:r>
        </a:p>
      </dgm:t>
    </dgm:pt>
    <dgm:pt modelId="{B2F7BF76-D5BD-47D8-A95E-66B5C71C7749}" type="parTrans" cxnId="{76937BFA-D93B-4AA9-8A95-F2CBC7DF6659}">
      <dgm:prSet/>
      <dgm:spPr/>
      <dgm:t>
        <a:bodyPr/>
        <a:lstStyle/>
        <a:p>
          <a:endParaRPr lang="ru-RU"/>
        </a:p>
      </dgm:t>
    </dgm:pt>
    <dgm:pt modelId="{9C639796-68B8-47F3-B5B2-F590C1EC6196}" type="sibTrans" cxnId="{76937BFA-D93B-4AA9-8A95-F2CBC7DF6659}">
      <dgm:prSet/>
      <dgm:spPr/>
      <dgm:t>
        <a:bodyPr/>
        <a:lstStyle/>
        <a:p>
          <a:endParaRPr lang="ru-RU"/>
        </a:p>
      </dgm:t>
    </dgm:pt>
    <dgm:pt modelId="{B8BBA2A8-2489-4A40-8F83-EEC56D69731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/>
            <a:t>-пение, инсценировки</a:t>
          </a:r>
        </a:p>
      </dgm:t>
    </dgm:pt>
    <dgm:pt modelId="{4DF36F4C-0859-4E5E-862F-042C5DF60513}" type="parTrans" cxnId="{119EE55E-A4D6-4C28-9485-76D93B7AD550}">
      <dgm:prSet/>
      <dgm:spPr/>
      <dgm:t>
        <a:bodyPr/>
        <a:lstStyle/>
        <a:p>
          <a:endParaRPr lang="ru-RU"/>
        </a:p>
      </dgm:t>
    </dgm:pt>
    <dgm:pt modelId="{8F6A41BD-6D26-4146-AEB6-71336193D64B}" type="sibTrans" cxnId="{119EE55E-A4D6-4C28-9485-76D93B7AD550}">
      <dgm:prSet/>
      <dgm:spPr/>
      <dgm:t>
        <a:bodyPr/>
        <a:lstStyle/>
        <a:p>
          <a:endParaRPr lang="ru-RU"/>
        </a:p>
      </dgm:t>
    </dgm:pt>
    <dgm:pt modelId="{36BA10D6-9411-415B-83E5-6A1EBCB5555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dirty="0"/>
            <a:t>- музыкально – ритмические движения</a:t>
          </a:r>
        </a:p>
      </dgm:t>
    </dgm:pt>
    <dgm:pt modelId="{F5D70CF1-4356-42AA-9049-6FD056A4C58D}" type="parTrans" cxnId="{230B8A9B-CB69-4AEB-B28D-4AB83EC0EF43}">
      <dgm:prSet/>
      <dgm:spPr/>
      <dgm:t>
        <a:bodyPr/>
        <a:lstStyle/>
        <a:p>
          <a:endParaRPr lang="ru-RU"/>
        </a:p>
      </dgm:t>
    </dgm:pt>
    <dgm:pt modelId="{3CDF1F69-C0D7-432C-9B79-0000A6CFDDE3}" type="sibTrans" cxnId="{230B8A9B-CB69-4AEB-B28D-4AB83EC0EF43}">
      <dgm:prSet/>
      <dgm:spPr/>
      <dgm:t>
        <a:bodyPr/>
        <a:lstStyle/>
        <a:p>
          <a:endParaRPr lang="ru-RU"/>
        </a:p>
      </dgm:t>
    </dgm:pt>
    <dgm:pt modelId="{D746AF1E-A663-40A1-B9ED-2C70EF621E6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dirty="0"/>
            <a:t>- музицирование.</a:t>
          </a:r>
        </a:p>
      </dgm:t>
    </dgm:pt>
    <dgm:pt modelId="{9903CCBA-BD6E-4927-A328-EA18976D32D5}" type="parTrans" cxnId="{421B453C-DDA6-45D1-AFC5-F4DDD8775BB7}">
      <dgm:prSet/>
      <dgm:spPr/>
      <dgm:t>
        <a:bodyPr/>
        <a:lstStyle/>
        <a:p>
          <a:endParaRPr lang="ru-RU"/>
        </a:p>
      </dgm:t>
    </dgm:pt>
    <dgm:pt modelId="{B4E82C0E-3E41-4226-BAE2-4EF46F449FC9}" type="sibTrans" cxnId="{421B453C-DDA6-45D1-AFC5-F4DDD8775BB7}">
      <dgm:prSet/>
      <dgm:spPr/>
      <dgm:t>
        <a:bodyPr/>
        <a:lstStyle/>
        <a:p>
          <a:endParaRPr lang="ru-RU"/>
        </a:p>
      </dgm:t>
    </dgm:pt>
    <dgm:pt modelId="{13262D80-B86F-4370-8621-A6FFC766EB2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3. Игра</a:t>
          </a:r>
        </a:p>
      </dgm:t>
    </dgm:pt>
    <dgm:pt modelId="{F39D9A2C-C3D4-42C6-8A80-7DCE90D37E43}" type="parTrans" cxnId="{C7928DC5-C114-42BF-B79B-90F7098F139A}">
      <dgm:prSet/>
      <dgm:spPr/>
      <dgm:t>
        <a:bodyPr/>
        <a:lstStyle/>
        <a:p>
          <a:endParaRPr lang="ru-RU"/>
        </a:p>
      </dgm:t>
    </dgm:pt>
    <dgm:pt modelId="{5E273DCD-AB52-496B-9381-58FC949EAB6F}" type="sibTrans" cxnId="{C7928DC5-C114-42BF-B79B-90F7098F139A}">
      <dgm:prSet/>
      <dgm:spPr/>
      <dgm:t>
        <a:bodyPr/>
        <a:lstStyle/>
        <a:p>
          <a:endParaRPr lang="ru-RU"/>
        </a:p>
      </dgm:t>
    </dgm:pt>
    <dgm:pt modelId="{CAEF4730-D8BC-47DA-87F0-884399E77B1A}" type="pres">
      <dgm:prSet presAssocID="{CEAD8454-3B8E-4AA8-88DB-A047F5909C82}" presName="linear" presStyleCnt="0">
        <dgm:presLayoutVars>
          <dgm:animLvl val="lvl"/>
          <dgm:resizeHandles val="exact"/>
        </dgm:presLayoutVars>
      </dgm:prSet>
      <dgm:spPr/>
    </dgm:pt>
    <dgm:pt modelId="{DBA78FC9-7695-4059-B1FF-49809B51F968}" type="pres">
      <dgm:prSet presAssocID="{D6492C2D-65A7-4176-82F9-FA3EA0049DA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5B06C21-9C27-4DAD-8D40-BDEE747F0A7E}" type="pres">
      <dgm:prSet presAssocID="{A05DAFF8-AD2E-4BE0-9714-D14A5286F796}" presName="spacer" presStyleCnt="0"/>
      <dgm:spPr/>
    </dgm:pt>
    <dgm:pt modelId="{04C46CC2-9537-48FD-93ED-5A3BAC9703A8}" type="pres">
      <dgm:prSet presAssocID="{A692706A-E7FA-418F-9512-DE62BD3B8C5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618E1FD-4813-481A-BEEC-39FA63EA4B51}" type="pres">
      <dgm:prSet presAssocID="{387BA823-A2B9-4475-910A-48A7B2125F7A}" presName="spacer" presStyleCnt="0"/>
      <dgm:spPr/>
    </dgm:pt>
    <dgm:pt modelId="{5B01BD1F-7C47-4EBC-8B8F-2A3479D62574}" type="pres">
      <dgm:prSet presAssocID="{E51711E1-B66E-4B45-9BB1-D15F556AF21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EAE1C5F-CA84-4572-A30C-C05FB4F5DDB0}" type="pres">
      <dgm:prSet presAssocID="{9C639796-68B8-47F3-B5B2-F590C1EC6196}" presName="spacer" presStyleCnt="0"/>
      <dgm:spPr/>
    </dgm:pt>
    <dgm:pt modelId="{77EB3CCE-2C0D-40BA-A404-DD6177D219F8}" type="pres">
      <dgm:prSet presAssocID="{B8BBA2A8-2489-4A40-8F83-EEC56D69731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299924B-0B64-4FE4-8B4A-FD7BF02EAF48}" type="pres">
      <dgm:prSet presAssocID="{8F6A41BD-6D26-4146-AEB6-71336193D64B}" presName="spacer" presStyleCnt="0"/>
      <dgm:spPr/>
    </dgm:pt>
    <dgm:pt modelId="{89EBC715-32AD-4A7B-BB5F-DCA25B56EA9F}" type="pres">
      <dgm:prSet presAssocID="{36BA10D6-9411-415B-83E5-6A1EBCB5555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044CA70-7B33-4DC2-B996-96470806EF79}" type="pres">
      <dgm:prSet presAssocID="{3CDF1F69-C0D7-432C-9B79-0000A6CFDDE3}" presName="spacer" presStyleCnt="0"/>
      <dgm:spPr/>
    </dgm:pt>
    <dgm:pt modelId="{45F46E21-54CE-426F-A3A7-C994D1AEE463}" type="pres">
      <dgm:prSet presAssocID="{D746AF1E-A663-40A1-B9ED-2C70EF621E6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158E635-4493-4DFF-9F6A-B8454CF71BFF}" type="pres">
      <dgm:prSet presAssocID="{B4E82C0E-3E41-4226-BAE2-4EF46F449FC9}" presName="spacer" presStyleCnt="0"/>
      <dgm:spPr/>
    </dgm:pt>
    <dgm:pt modelId="{BD56CA8A-C78E-4AC8-A7BB-D1E799ED2BE8}" type="pres">
      <dgm:prSet presAssocID="{13262D80-B86F-4370-8621-A6FFC766EB2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CCDBD08-39CB-4204-A513-C08898254EA8}" type="presOf" srcId="{A692706A-E7FA-418F-9512-DE62BD3B8C52}" destId="{04C46CC2-9537-48FD-93ED-5A3BAC9703A8}" srcOrd="0" destOrd="0" presId="urn:microsoft.com/office/officeart/2005/8/layout/vList2"/>
    <dgm:cxn modelId="{67FB490F-5842-44B8-BADC-712696ADA252}" type="presOf" srcId="{B8BBA2A8-2489-4A40-8F83-EEC56D697319}" destId="{77EB3CCE-2C0D-40BA-A404-DD6177D219F8}" srcOrd="0" destOrd="0" presId="urn:microsoft.com/office/officeart/2005/8/layout/vList2"/>
    <dgm:cxn modelId="{432EBB15-433C-45A2-B3CE-A4575C6EDCEF}" type="presOf" srcId="{CEAD8454-3B8E-4AA8-88DB-A047F5909C82}" destId="{CAEF4730-D8BC-47DA-87F0-884399E77B1A}" srcOrd="0" destOrd="0" presId="urn:microsoft.com/office/officeart/2005/8/layout/vList2"/>
    <dgm:cxn modelId="{9440762A-CB18-42B2-9646-F0C88AC47B67}" type="presOf" srcId="{36BA10D6-9411-415B-83E5-6A1EBCB55556}" destId="{89EBC715-32AD-4A7B-BB5F-DCA25B56EA9F}" srcOrd="0" destOrd="0" presId="urn:microsoft.com/office/officeart/2005/8/layout/vList2"/>
    <dgm:cxn modelId="{66A00834-9D86-47C5-BCC1-9B12C375E3DE}" type="presOf" srcId="{E51711E1-B66E-4B45-9BB1-D15F556AF216}" destId="{5B01BD1F-7C47-4EBC-8B8F-2A3479D62574}" srcOrd="0" destOrd="0" presId="urn:microsoft.com/office/officeart/2005/8/layout/vList2"/>
    <dgm:cxn modelId="{CC813037-0E92-486E-8018-342C13970770}" type="presOf" srcId="{D746AF1E-A663-40A1-B9ED-2C70EF621E60}" destId="{45F46E21-54CE-426F-A3A7-C994D1AEE463}" srcOrd="0" destOrd="0" presId="urn:microsoft.com/office/officeart/2005/8/layout/vList2"/>
    <dgm:cxn modelId="{F4F37B3B-E47C-4A46-85D2-A54F0FC6D61F}" type="presOf" srcId="{D6492C2D-65A7-4176-82F9-FA3EA0049DAF}" destId="{DBA78FC9-7695-4059-B1FF-49809B51F968}" srcOrd="0" destOrd="0" presId="urn:microsoft.com/office/officeart/2005/8/layout/vList2"/>
    <dgm:cxn modelId="{421B453C-DDA6-45D1-AFC5-F4DDD8775BB7}" srcId="{CEAD8454-3B8E-4AA8-88DB-A047F5909C82}" destId="{D746AF1E-A663-40A1-B9ED-2C70EF621E60}" srcOrd="5" destOrd="0" parTransId="{9903CCBA-BD6E-4927-A328-EA18976D32D5}" sibTransId="{B4E82C0E-3E41-4226-BAE2-4EF46F449FC9}"/>
    <dgm:cxn modelId="{591F9740-84B5-46C5-9C14-F9CDD3E3D04E}" type="presOf" srcId="{13262D80-B86F-4370-8621-A6FFC766EB29}" destId="{BD56CA8A-C78E-4AC8-A7BB-D1E799ED2BE8}" srcOrd="0" destOrd="0" presId="urn:microsoft.com/office/officeart/2005/8/layout/vList2"/>
    <dgm:cxn modelId="{119EE55E-A4D6-4C28-9485-76D93B7AD550}" srcId="{CEAD8454-3B8E-4AA8-88DB-A047F5909C82}" destId="{B8BBA2A8-2489-4A40-8F83-EEC56D697319}" srcOrd="3" destOrd="0" parTransId="{4DF36F4C-0859-4E5E-862F-042C5DF60513}" sibTransId="{8F6A41BD-6D26-4146-AEB6-71336193D64B}"/>
    <dgm:cxn modelId="{67AD1369-91F4-4751-AEE8-1C52F194F0F9}" srcId="{CEAD8454-3B8E-4AA8-88DB-A047F5909C82}" destId="{A692706A-E7FA-418F-9512-DE62BD3B8C52}" srcOrd="1" destOrd="0" parTransId="{04066D3D-3E1D-443A-93B5-817BB71CEDF5}" sibTransId="{387BA823-A2B9-4475-910A-48A7B2125F7A}"/>
    <dgm:cxn modelId="{230B8A9B-CB69-4AEB-B28D-4AB83EC0EF43}" srcId="{CEAD8454-3B8E-4AA8-88DB-A047F5909C82}" destId="{36BA10D6-9411-415B-83E5-6A1EBCB55556}" srcOrd="4" destOrd="0" parTransId="{F5D70CF1-4356-42AA-9049-6FD056A4C58D}" sibTransId="{3CDF1F69-C0D7-432C-9B79-0000A6CFDDE3}"/>
    <dgm:cxn modelId="{C7928DC5-C114-42BF-B79B-90F7098F139A}" srcId="{CEAD8454-3B8E-4AA8-88DB-A047F5909C82}" destId="{13262D80-B86F-4370-8621-A6FFC766EB29}" srcOrd="6" destOrd="0" parTransId="{F39D9A2C-C3D4-42C6-8A80-7DCE90D37E43}" sibTransId="{5E273DCD-AB52-496B-9381-58FC949EAB6F}"/>
    <dgm:cxn modelId="{23EA98E5-8E24-400F-BFED-30B333ED7E2A}" srcId="{CEAD8454-3B8E-4AA8-88DB-A047F5909C82}" destId="{D6492C2D-65A7-4176-82F9-FA3EA0049DAF}" srcOrd="0" destOrd="0" parTransId="{1E1F41A1-DF4A-44C0-8FBE-27D1AC8767C5}" sibTransId="{A05DAFF8-AD2E-4BE0-9714-D14A5286F796}"/>
    <dgm:cxn modelId="{76937BFA-D93B-4AA9-8A95-F2CBC7DF6659}" srcId="{CEAD8454-3B8E-4AA8-88DB-A047F5909C82}" destId="{E51711E1-B66E-4B45-9BB1-D15F556AF216}" srcOrd="2" destOrd="0" parTransId="{B2F7BF76-D5BD-47D8-A95E-66B5C71C7749}" sibTransId="{9C639796-68B8-47F3-B5B2-F590C1EC6196}"/>
    <dgm:cxn modelId="{1329588D-CB18-4F48-A886-06CEBDFF3ACE}" type="presParOf" srcId="{CAEF4730-D8BC-47DA-87F0-884399E77B1A}" destId="{DBA78FC9-7695-4059-B1FF-49809B51F968}" srcOrd="0" destOrd="0" presId="urn:microsoft.com/office/officeart/2005/8/layout/vList2"/>
    <dgm:cxn modelId="{0B627ADB-F464-43EF-89E7-8A6C2661090F}" type="presParOf" srcId="{CAEF4730-D8BC-47DA-87F0-884399E77B1A}" destId="{D5B06C21-9C27-4DAD-8D40-BDEE747F0A7E}" srcOrd="1" destOrd="0" presId="urn:microsoft.com/office/officeart/2005/8/layout/vList2"/>
    <dgm:cxn modelId="{4EF2244E-62DD-4689-9179-7E7B7F75C11B}" type="presParOf" srcId="{CAEF4730-D8BC-47DA-87F0-884399E77B1A}" destId="{04C46CC2-9537-48FD-93ED-5A3BAC9703A8}" srcOrd="2" destOrd="0" presId="urn:microsoft.com/office/officeart/2005/8/layout/vList2"/>
    <dgm:cxn modelId="{1B991386-B8BF-46F1-BD30-AF16447A969F}" type="presParOf" srcId="{CAEF4730-D8BC-47DA-87F0-884399E77B1A}" destId="{2618E1FD-4813-481A-BEEC-39FA63EA4B51}" srcOrd="3" destOrd="0" presId="urn:microsoft.com/office/officeart/2005/8/layout/vList2"/>
    <dgm:cxn modelId="{7F7749FF-F291-4543-B6B8-A039C1E21DC9}" type="presParOf" srcId="{CAEF4730-D8BC-47DA-87F0-884399E77B1A}" destId="{5B01BD1F-7C47-4EBC-8B8F-2A3479D62574}" srcOrd="4" destOrd="0" presId="urn:microsoft.com/office/officeart/2005/8/layout/vList2"/>
    <dgm:cxn modelId="{1467C248-D922-478B-84C6-74C98D140CA6}" type="presParOf" srcId="{CAEF4730-D8BC-47DA-87F0-884399E77B1A}" destId="{1EAE1C5F-CA84-4572-A30C-C05FB4F5DDB0}" srcOrd="5" destOrd="0" presId="urn:microsoft.com/office/officeart/2005/8/layout/vList2"/>
    <dgm:cxn modelId="{BB60C7E0-265A-42A3-A222-44D9DAD590BD}" type="presParOf" srcId="{CAEF4730-D8BC-47DA-87F0-884399E77B1A}" destId="{77EB3CCE-2C0D-40BA-A404-DD6177D219F8}" srcOrd="6" destOrd="0" presId="urn:microsoft.com/office/officeart/2005/8/layout/vList2"/>
    <dgm:cxn modelId="{6CCBB5B1-80D0-48D6-9E00-E11C157204B6}" type="presParOf" srcId="{CAEF4730-D8BC-47DA-87F0-884399E77B1A}" destId="{1299924B-0B64-4FE4-8B4A-FD7BF02EAF48}" srcOrd="7" destOrd="0" presId="urn:microsoft.com/office/officeart/2005/8/layout/vList2"/>
    <dgm:cxn modelId="{7D1338A9-4E04-4843-A0F5-2B5603037AF0}" type="presParOf" srcId="{CAEF4730-D8BC-47DA-87F0-884399E77B1A}" destId="{89EBC715-32AD-4A7B-BB5F-DCA25B56EA9F}" srcOrd="8" destOrd="0" presId="urn:microsoft.com/office/officeart/2005/8/layout/vList2"/>
    <dgm:cxn modelId="{E2C0AF0B-0843-41F1-82C7-CD898625AEB3}" type="presParOf" srcId="{CAEF4730-D8BC-47DA-87F0-884399E77B1A}" destId="{4044CA70-7B33-4DC2-B996-96470806EF79}" srcOrd="9" destOrd="0" presId="urn:microsoft.com/office/officeart/2005/8/layout/vList2"/>
    <dgm:cxn modelId="{169318D8-9F7C-4265-85AF-7C9C54C0A319}" type="presParOf" srcId="{CAEF4730-D8BC-47DA-87F0-884399E77B1A}" destId="{45F46E21-54CE-426F-A3A7-C994D1AEE463}" srcOrd="10" destOrd="0" presId="urn:microsoft.com/office/officeart/2005/8/layout/vList2"/>
    <dgm:cxn modelId="{09895742-A7B7-4EF1-AFE7-816B263DE6E7}" type="presParOf" srcId="{CAEF4730-D8BC-47DA-87F0-884399E77B1A}" destId="{B158E635-4493-4DFF-9F6A-B8454CF71BFF}" srcOrd="11" destOrd="0" presId="urn:microsoft.com/office/officeart/2005/8/layout/vList2"/>
    <dgm:cxn modelId="{26F4DDE0-0985-4267-A4BD-8BE2598F7B8E}" type="presParOf" srcId="{CAEF4730-D8BC-47DA-87F0-884399E77B1A}" destId="{BD56CA8A-C78E-4AC8-A7BB-D1E799ED2BE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C511B5-747E-43FB-B346-2CB2A5B9AB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D505ED-912E-4D88-A9DD-A92225A6134E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Раздел 1: «Детский музыкальный фольклор»</a:t>
          </a:r>
        </a:p>
      </dgm:t>
    </dgm:pt>
    <dgm:pt modelId="{05D7EC51-9C01-46B5-8F4A-AC18DD0D19F5}" type="parTrans" cxnId="{7E9DCFCC-341D-4744-9B24-59D351A2DD1E}">
      <dgm:prSet/>
      <dgm:spPr/>
      <dgm:t>
        <a:bodyPr/>
        <a:lstStyle/>
        <a:p>
          <a:endParaRPr lang="ru-RU"/>
        </a:p>
      </dgm:t>
    </dgm:pt>
    <dgm:pt modelId="{C6995BE7-ACC5-4FC6-9DBD-B245F126C7FD}" type="sibTrans" cxnId="{7E9DCFCC-341D-4744-9B24-59D351A2DD1E}">
      <dgm:prSet/>
      <dgm:spPr/>
      <dgm:t>
        <a:bodyPr/>
        <a:lstStyle/>
        <a:p>
          <a:endParaRPr lang="ru-RU"/>
        </a:p>
      </dgm:t>
    </dgm:pt>
    <dgm:pt modelId="{9EC427D3-AECE-4640-9973-C499A636D223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Раздел 2: «Народная песня»</a:t>
          </a:r>
        </a:p>
      </dgm:t>
    </dgm:pt>
    <dgm:pt modelId="{71BDB182-9BD9-406E-BDE5-B6AAFA434723}" type="parTrans" cxnId="{4C0098E2-285C-4118-B5C7-64E30BE75C3F}">
      <dgm:prSet/>
      <dgm:spPr/>
      <dgm:t>
        <a:bodyPr/>
        <a:lstStyle/>
        <a:p>
          <a:endParaRPr lang="ru-RU"/>
        </a:p>
      </dgm:t>
    </dgm:pt>
    <dgm:pt modelId="{C32160C8-5F61-458F-9A84-499B649CA088}" type="sibTrans" cxnId="{4C0098E2-285C-4118-B5C7-64E30BE75C3F}">
      <dgm:prSet/>
      <dgm:spPr/>
      <dgm:t>
        <a:bodyPr/>
        <a:lstStyle/>
        <a:p>
          <a:endParaRPr lang="ru-RU"/>
        </a:p>
      </dgm:t>
    </dgm:pt>
    <dgm:pt modelId="{954DDF3B-22DA-41DF-A80B-465035DD45C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Раздел 3: «Игровой фольклор»</a:t>
          </a:r>
        </a:p>
      </dgm:t>
    </dgm:pt>
    <dgm:pt modelId="{8CF5BB02-9CE1-4EFB-927E-53930E0815EB}" type="parTrans" cxnId="{6F808B58-FE86-4014-A7EB-6E880845538A}">
      <dgm:prSet/>
      <dgm:spPr/>
      <dgm:t>
        <a:bodyPr/>
        <a:lstStyle/>
        <a:p>
          <a:endParaRPr lang="ru-RU"/>
        </a:p>
      </dgm:t>
    </dgm:pt>
    <dgm:pt modelId="{464C18E1-C60D-4CB1-8A77-8814879306E1}" type="sibTrans" cxnId="{6F808B58-FE86-4014-A7EB-6E880845538A}">
      <dgm:prSet/>
      <dgm:spPr/>
      <dgm:t>
        <a:bodyPr/>
        <a:lstStyle/>
        <a:p>
          <a:endParaRPr lang="ru-RU"/>
        </a:p>
      </dgm:t>
    </dgm:pt>
    <dgm:pt modelId="{8CF53B0D-A8D7-4892-BA7D-F1196CAEC238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Раздел 4: «Хоровод»</a:t>
          </a:r>
        </a:p>
      </dgm:t>
    </dgm:pt>
    <dgm:pt modelId="{6B712717-3490-4653-8F18-4FDF31410AFD}" type="parTrans" cxnId="{9FF4798E-017F-4821-8679-B4E159CBA8D2}">
      <dgm:prSet/>
      <dgm:spPr/>
      <dgm:t>
        <a:bodyPr/>
        <a:lstStyle/>
        <a:p>
          <a:endParaRPr lang="ru-RU"/>
        </a:p>
      </dgm:t>
    </dgm:pt>
    <dgm:pt modelId="{A74CB856-8824-4D36-ADB6-FE0136202B3A}" type="sibTrans" cxnId="{9FF4798E-017F-4821-8679-B4E159CBA8D2}">
      <dgm:prSet/>
      <dgm:spPr/>
      <dgm:t>
        <a:bodyPr/>
        <a:lstStyle/>
        <a:p>
          <a:endParaRPr lang="ru-RU"/>
        </a:p>
      </dgm:t>
    </dgm:pt>
    <dgm:pt modelId="{8B4267BC-E87C-4698-8DA4-1750645BA2C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/>
            <a:t>Раздел 5:  «Игра на детских музыкальный инструментах»</a:t>
          </a:r>
        </a:p>
      </dgm:t>
    </dgm:pt>
    <dgm:pt modelId="{08293118-F88E-4A26-877B-48AF8F77E183}" type="parTrans" cxnId="{E1D80772-0A5C-4483-909F-210D15D29CBD}">
      <dgm:prSet/>
      <dgm:spPr/>
      <dgm:t>
        <a:bodyPr/>
        <a:lstStyle/>
        <a:p>
          <a:endParaRPr lang="ru-RU"/>
        </a:p>
      </dgm:t>
    </dgm:pt>
    <dgm:pt modelId="{CD802D71-6AF4-460E-A76E-67F824326087}" type="sibTrans" cxnId="{E1D80772-0A5C-4483-909F-210D15D29CBD}">
      <dgm:prSet/>
      <dgm:spPr/>
      <dgm:t>
        <a:bodyPr/>
        <a:lstStyle/>
        <a:p>
          <a:endParaRPr lang="ru-RU"/>
        </a:p>
      </dgm:t>
    </dgm:pt>
    <dgm:pt modelId="{34ABF50F-3225-455B-B1F1-B38EC3B56484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/>
            <a:t>Раздел 6: «Драматизация сказок»</a:t>
          </a:r>
        </a:p>
      </dgm:t>
    </dgm:pt>
    <dgm:pt modelId="{907CE005-44D4-4BF6-AD60-01D59A1E67D5}" type="parTrans" cxnId="{A2DE1070-6922-4A5C-BEC8-B8BA0DA53F31}">
      <dgm:prSet/>
      <dgm:spPr/>
      <dgm:t>
        <a:bodyPr/>
        <a:lstStyle/>
        <a:p>
          <a:endParaRPr lang="ru-RU"/>
        </a:p>
      </dgm:t>
    </dgm:pt>
    <dgm:pt modelId="{8ED84E9D-512F-466B-ACCD-835394AF36E8}" type="sibTrans" cxnId="{A2DE1070-6922-4A5C-BEC8-B8BA0DA53F31}">
      <dgm:prSet/>
      <dgm:spPr/>
      <dgm:t>
        <a:bodyPr/>
        <a:lstStyle/>
        <a:p>
          <a:endParaRPr lang="ru-RU"/>
        </a:p>
      </dgm:t>
    </dgm:pt>
    <dgm:pt modelId="{18108FC9-F9DB-4FAD-829F-F3E055070288}" type="pres">
      <dgm:prSet presAssocID="{39C511B5-747E-43FB-B346-2CB2A5B9ABB6}" presName="linear" presStyleCnt="0">
        <dgm:presLayoutVars>
          <dgm:animLvl val="lvl"/>
          <dgm:resizeHandles val="exact"/>
        </dgm:presLayoutVars>
      </dgm:prSet>
      <dgm:spPr/>
    </dgm:pt>
    <dgm:pt modelId="{70C31ECB-3938-4B54-8B60-90DD4F0D2575}" type="pres">
      <dgm:prSet presAssocID="{2DD505ED-912E-4D88-A9DD-A92225A6134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F5DA070-F9D0-4C13-97ED-DEE7C0ED911C}" type="pres">
      <dgm:prSet presAssocID="{C6995BE7-ACC5-4FC6-9DBD-B245F126C7FD}" presName="spacer" presStyleCnt="0"/>
      <dgm:spPr/>
    </dgm:pt>
    <dgm:pt modelId="{42DA2393-403D-4F2E-848F-2B6992E26E16}" type="pres">
      <dgm:prSet presAssocID="{9EC427D3-AECE-4640-9973-C499A636D22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F1024D9-94BF-41EA-914B-AEB2564D509B}" type="pres">
      <dgm:prSet presAssocID="{C32160C8-5F61-458F-9A84-499B649CA088}" presName="spacer" presStyleCnt="0"/>
      <dgm:spPr/>
    </dgm:pt>
    <dgm:pt modelId="{2A7E1BE8-F942-4B2E-B19B-47040E6B9867}" type="pres">
      <dgm:prSet presAssocID="{954DDF3B-22DA-41DF-A80B-465035DD45C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60D721E-F204-4DC9-B4FF-32BF1B1EBA9F}" type="pres">
      <dgm:prSet presAssocID="{464C18E1-C60D-4CB1-8A77-8814879306E1}" presName="spacer" presStyleCnt="0"/>
      <dgm:spPr/>
    </dgm:pt>
    <dgm:pt modelId="{5F5A8ED0-4568-44E6-95BB-F182B1604D16}" type="pres">
      <dgm:prSet presAssocID="{8CF53B0D-A8D7-4892-BA7D-F1196CAEC23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F1B1B7E-A345-47A2-A8D4-4E9C7EE2C2BF}" type="pres">
      <dgm:prSet presAssocID="{A74CB856-8824-4D36-ADB6-FE0136202B3A}" presName="spacer" presStyleCnt="0"/>
      <dgm:spPr/>
    </dgm:pt>
    <dgm:pt modelId="{A2FEF5A9-C5D4-4841-B205-79D88B1DAA84}" type="pres">
      <dgm:prSet presAssocID="{8B4267BC-E87C-4698-8DA4-1750645BA2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4662E01-5284-44AA-B5B7-5194F3AE40FF}" type="pres">
      <dgm:prSet presAssocID="{CD802D71-6AF4-460E-A76E-67F824326087}" presName="spacer" presStyleCnt="0"/>
      <dgm:spPr/>
    </dgm:pt>
    <dgm:pt modelId="{BEF095C0-8F97-4BE2-A78A-017DB09EFF74}" type="pres">
      <dgm:prSet presAssocID="{34ABF50F-3225-455B-B1F1-B38EC3B5648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4E3CE38-3FA1-4EA3-9E9D-27C926E4D195}" type="presOf" srcId="{954DDF3B-22DA-41DF-A80B-465035DD45CA}" destId="{2A7E1BE8-F942-4B2E-B19B-47040E6B9867}" srcOrd="0" destOrd="0" presId="urn:microsoft.com/office/officeart/2005/8/layout/vList2"/>
    <dgm:cxn modelId="{A2DE1070-6922-4A5C-BEC8-B8BA0DA53F31}" srcId="{39C511B5-747E-43FB-B346-2CB2A5B9ABB6}" destId="{34ABF50F-3225-455B-B1F1-B38EC3B56484}" srcOrd="5" destOrd="0" parTransId="{907CE005-44D4-4BF6-AD60-01D59A1E67D5}" sibTransId="{8ED84E9D-512F-466B-ACCD-835394AF36E8}"/>
    <dgm:cxn modelId="{E1D80772-0A5C-4483-909F-210D15D29CBD}" srcId="{39C511B5-747E-43FB-B346-2CB2A5B9ABB6}" destId="{8B4267BC-E87C-4698-8DA4-1750645BA2C0}" srcOrd="4" destOrd="0" parTransId="{08293118-F88E-4A26-877B-48AF8F77E183}" sibTransId="{CD802D71-6AF4-460E-A76E-67F824326087}"/>
    <dgm:cxn modelId="{D7324E54-267C-41D7-8148-2D78DE4078A5}" type="presOf" srcId="{2DD505ED-912E-4D88-A9DD-A92225A6134E}" destId="{70C31ECB-3938-4B54-8B60-90DD4F0D2575}" srcOrd="0" destOrd="0" presId="urn:microsoft.com/office/officeart/2005/8/layout/vList2"/>
    <dgm:cxn modelId="{6F808B58-FE86-4014-A7EB-6E880845538A}" srcId="{39C511B5-747E-43FB-B346-2CB2A5B9ABB6}" destId="{954DDF3B-22DA-41DF-A80B-465035DD45CA}" srcOrd="2" destOrd="0" parTransId="{8CF5BB02-9CE1-4EFB-927E-53930E0815EB}" sibTransId="{464C18E1-C60D-4CB1-8A77-8814879306E1}"/>
    <dgm:cxn modelId="{D7D4DD88-C6E4-462D-B967-A36B819CC5DD}" type="presOf" srcId="{9EC427D3-AECE-4640-9973-C499A636D223}" destId="{42DA2393-403D-4F2E-848F-2B6992E26E16}" srcOrd="0" destOrd="0" presId="urn:microsoft.com/office/officeart/2005/8/layout/vList2"/>
    <dgm:cxn modelId="{9FF4798E-017F-4821-8679-B4E159CBA8D2}" srcId="{39C511B5-747E-43FB-B346-2CB2A5B9ABB6}" destId="{8CF53B0D-A8D7-4892-BA7D-F1196CAEC238}" srcOrd="3" destOrd="0" parTransId="{6B712717-3490-4653-8F18-4FDF31410AFD}" sibTransId="{A74CB856-8824-4D36-ADB6-FE0136202B3A}"/>
    <dgm:cxn modelId="{7B95B199-6532-48B4-9F0D-9BE4E1E4F47F}" type="presOf" srcId="{8B4267BC-E87C-4698-8DA4-1750645BA2C0}" destId="{A2FEF5A9-C5D4-4841-B205-79D88B1DAA84}" srcOrd="0" destOrd="0" presId="urn:microsoft.com/office/officeart/2005/8/layout/vList2"/>
    <dgm:cxn modelId="{81D9AB9E-1A8E-437D-B883-B74A82D48D57}" type="presOf" srcId="{39C511B5-747E-43FB-B346-2CB2A5B9ABB6}" destId="{18108FC9-F9DB-4FAD-829F-F3E055070288}" srcOrd="0" destOrd="0" presId="urn:microsoft.com/office/officeart/2005/8/layout/vList2"/>
    <dgm:cxn modelId="{FE2036B0-C321-4618-A4FE-602265FEBBB0}" type="presOf" srcId="{8CF53B0D-A8D7-4892-BA7D-F1196CAEC238}" destId="{5F5A8ED0-4568-44E6-95BB-F182B1604D16}" srcOrd="0" destOrd="0" presId="urn:microsoft.com/office/officeart/2005/8/layout/vList2"/>
    <dgm:cxn modelId="{D59551C7-F180-4294-B703-159CA82BA69B}" type="presOf" srcId="{34ABF50F-3225-455B-B1F1-B38EC3B56484}" destId="{BEF095C0-8F97-4BE2-A78A-017DB09EFF74}" srcOrd="0" destOrd="0" presId="urn:microsoft.com/office/officeart/2005/8/layout/vList2"/>
    <dgm:cxn modelId="{7E9DCFCC-341D-4744-9B24-59D351A2DD1E}" srcId="{39C511B5-747E-43FB-B346-2CB2A5B9ABB6}" destId="{2DD505ED-912E-4D88-A9DD-A92225A6134E}" srcOrd="0" destOrd="0" parTransId="{05D7EC51-9C01-46B5-8F4A-AC18DD0D19F5}" sibTransId="{C6995BE7-ACC5-4FC6-9DBD-B245F126C7FD}"/>
    <dgm:cxn modelId="{4C0098E2-285C-4118-B5C7-64E30BE75C3F}" srcId="{39C511B5-747E-43FB-B346-2CB2A5B9ABB6}" destId="{9EC427D3-AECE-4640-9973-C499A636D223}" srcOrd="1" destOrd="0" parTransId="{71BDB182-9BD9-406E-BDE5-B6AAFA434723}" sibTransId="{C32160C8-5F61-458F-9A84-499B649CA088}"/>
    <dgm:cxn modelId="{C37C10FB-D8E9-4414-A71A-B9F703C145E8}" type="presParOf" srcId="{18108FC9-F9DB-4FAD-829F-F3E055070288}" destId="{70C31ECB-3938-4B54-8B60-90DD4F0D2575}" srcOrd="0" destOrd="0" presId="urn:microsoft.com/office/officeart/2005/8/layout/vList2"/>
    <dgm:cxn modelId="{7867535E-0490-4E9E-BD2F-315CCB8B85B3}" type="presParOf" srcId="{18108FC9-F9DB-4FAD-829F-F3E055070288}" destId="{CF5DA070-F9D0-4C13-97ED-DEE7C0ED911C}" srcOrd="1" destOrd="0" presId="urn:microsoft.com/office/officeart/2005/8/layout/vList2"/>
    <dgm:cxn modelId="{62CC6434-780B-4564-96DE-727DD6DFEB71}" type="presParOf" srcId="{18108FC9-F9DB-4FAD-829F-F3E055070288}" destId="{42DA2393-403D-4F2E-848F-2B6992E26E16}" srcOrd="2" destOrd="0" presId="urn:microsoft.com/office/officeart/2005/8/layout/vList2"/>
    <dgm:cxn modelId="{B97B5B38-A987-4B4A-AC8D-714A027960AF}" type="presParOf" srcId="{18108FC9-F9DB-4FAD-829F-F3E055070288}" destId="{0F1024D9-94BF-41EA-914B-AEB2564D509B}" srcOrd="3" destOrd="0" presId="urn:microsoft.com/office/officeart/2005/8/layout/vList2"/>
    <dgm:cxn modelId="{EF283A54-B542-4C8E-8DA6-9CEFD1CC4797}" type="presParOf" srcId="{18108FC9-F9DB-4FAD-829F-F3E055070288}" destId="{2A7E1BE8-F942-4B2E-B19B-47040E6B9867}" srcOrd="4" destOrd="0" presId="urn:microsoft.com/office/officeart/2005/8/layout/vList2"/>
    <dgm:cxn modelId="{63B539AE-9E09-42C9-8301-770DDFA32706}" type="presParOf" srcId="{18108FC9-F9DB-4FAD-829F-F3E055070288}" destId="{C60D721E-F204-4DC9-B4FF-32BF1B1EBA9F}" srcOrd="5" destOrd="0" presId="urn:microsoft.com/office/officeart/2005/8/layout/vList2"/>
    <dgm:cxn modelId="{EDD06E4A-D7B4-4029-83C4-196361B9255B}" type="presParOf" srcId="{18108FC9-F9DB-4FAD-829F-F3E055070288}" destId="{5F5A8ED0-4568-44E6-95BB-F182B1604D16}" srcOrd="6" destOrd="0" presId="urn:microsoft.com/office/officeart/2005/8/layout/vList2"/>
    <dgm:cxn modelId="{E4805DC2-5724-41A2-A17F-4CF3E65B8847}" type="presParOf" srcId="{18108FC9-F9DB-4FAD-829F-F3E055070288}" destId="{9F1B1B7E-A345-47A2-A8D4-4E9C7EE2C2BF}" srcOrd="7" destOrd="0" presId="urn:microsoft.com/office/officeart/2005/8/layout/vList2"/>
    <dgm:cxn modelId="{8AB4D0F6-31A8-4E48-BE8A-233843090B7A}" type="presParOf" srcId="{18108FC9-F9DB-4FAD-829F-F3E055070288}" destId="{A2FEF5A9-C5D4-4841-B205-79D88B1DAA84}" srcOrd="8" destOrd="0" presId="urn:microsoft.com/office/officeart/2005/8/layout/vList2"/>
    <dgm:cxn modelId="{A7226043-8070-4665-938D-4D2A40F7D416}" type="presParOf" srcId="{18108FC9-F9DB-4FAD-829F-F3E055070288}" destId="{04662E01-5284-44AA-B5B7-5194F3AE40FF}" srcOrd="9" destOrd="0" presId="urn:microsoft.com/office/officeart/2005/8/layout/vList2"/>
    <dgm:cxn modelId="{C72B5959-2D5B-476E-B197-62FF39F39A76}" type="presParOf" srcId="{18108FC9-F9DB-4FAD-829F-F3E055070288}" destId="{BEF095C0-8F97-4BE2-A78A-017DB09EFF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C0B54-EAF6-4E09-82C3-A6FE26D537E2}">
      <dsp:nvSpPr>
        <dsp:cNvPr id="0" name=""/>
        <dsp:cNvSpPr/>
      </dsp:nvSpPr>
      <dsp:spPr>
        <a:xfrm>
          <a:off x="0" y="23456"/>
          <a:ext cx="8503920" cy="708581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Помогает решить задачи дошкольного образования</a:t>
          </a:r>
        </a:p>
      </dsp:txBody>
      <dsp:txXfrm>
        <a:off x="34590" y="58046"/>
        <a:ext cx="8434740" cy="639401"/>
      </dsp:txXfrm>
    </dsp:sp>
    <dsp:sp modelId="{AD27A478-7429-4DC7-801B-A0D643D5F2F9}">
      <dsp:nvSpPr>
        <dsp:cNvPr id="0" name=""/>
        <dsp:cNvSpPr/>
      </dsp:nvSpPr>
      <dsp:spPr>
        <a:xfrm>
          <a:off x="0" y="786757"/>
          <a:ext cx="8503920" cy="708581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Играет роль в формировании системы ценностей ребенка</a:t>
          </a:r>
        </a:p>
      </dsp:txBody>
      <dsp:txXfrm>
        <a:off x="34590" y="821347"/>
        <a:ext cx="8434740" cy="639401"/>
      </dsp:txXfrm>
    </dsp:sp>
    <dsp:sp modelId="{26881A22-0141-4905-8C96-7904B270C6E3}">
      <dsp:nvSpPr>
        <dsp:cNvPr id="0" name=""/>
        <dsp:cNvSpPr/>
      </dsp:nvSpPr>
      <dsp:spPr>
        <a:xfrm>
          <a:off x="0" y="1550058"/>
          <a:ext cx="8503920" cy="708581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приобщение к историческому , культурному, природному наследию</a:t>
          </a:r>
        </a:p>
      </dsp:txBody>
      <dsp:txXfrm>
        <a:off x="34590" y="1584648"/>
        <a:ext cx="8434740" cy="639401"/>
      </dsp:txXfrm>
    </dsp:sp>
    <dsp:sp modelId="{6484D6CE-86E7-4AC1-865E-BD918F252E5E}">
      <dsp:nvSpPr>
        <dsp:cNvPr id="0" name=""/>
        <dsp:cNvSpPr/>
      </dsp:nvSpPr>
      <dsp:spPr>
        <a:xfrm>
          <a:off x="0" y="2313360"/>
          <a:ext cx="8503920" cy="708581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- Способствует познавательному, творческому эмоциональному развитию</a:t>
          </a:r>
        </a:p>
      </dsp:txBody>
      <dsp:txXfrm>
        <a:off x="34590" y="2347950"/>
        <a:ext cx="8434740" cy="639401"/>
      </dsp:txXfrm>
    </dsp:sp>
    <dsp:sp modelId="{63C17CC8-59FB-4C70-8A0F-B449193D044F}">
      <dsp:nvSpPr>
        <dsp:cNvPr id="0" name=""/>
        <dsp:cNvSpPr/>
      </dsp:nvSpPr>
      <dsp:spPr>
        <a:xfrm>
          <a:off x="0" y="3076661"/>
          <a:ext cx="8503920" cy="708581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обеспечивает наглядность образовательному процессу</a:t>
          </a:r>
        </a:p>
      </dsp:txBody>
      <dsp:txXfrm>
        <a:off x="34590" y="3111251"/>
        <a:ext cx="8434740" cy="639401"/>
      </dsp:txXfrm>
    </dsp:sp>
    <dsp:sp modelId="{2BB911D4-E180-4EEA-AAAA-1BB5623D0A42}">
      <dsp:nvSpPr>
        <dsp:cNvPr id="0" name=""/>
        <dsp:cNvSpPr/>
      </dsp:nvSpPr>
      <dsp:spPr>
        <a:xfrm>
          <a:off x="0" y="3839962"/>
          <a:ext cx="8503920" cy="708581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-способствует взаимодействию дошкольного учреждения с семьей и социумом</a:t>
          </a:r>
        </a:p>
      </dsp:txBody>
      <dsp:txXfrm>
        <a:off x="34590" y="3874552"/>
        <a:ext cx="8434740" cy="6394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2CDE-B3E2-4673-ABFF-17A90CFF890C}">
      <dsp:nvSpPr>
        <dsp:cNvPr id="0" name=""/>
        <dsp:cNvSpPr/>
      </dsp:nvSpPr>
      <dsp:spPr>
        <a:xfrm>
          <a:off x="5203" y="61328"/>
          <a:ext cx="5318184" cy="864000"/>
        </a:xfrm>
        <a:prstGeom prst="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/>
            <a:t>Русская изба как музей</a:t>
          </a:r>
          <a:r>
            <a:rPr lang="ru-RU" sz="3000" kern="1200"/>
            <a:t>.</a:t>
          </a:r>
        </a:p>
      </dsp:txBody>
      <dsp:txXfrm>
        <a:off x="5203" y="61328"/>
        <a:ext cx="5318184" cy="864000"/>
      </dsp:txXfrm>
    </dsp:sp>
    <dsp:sp modelId="{9350B619-9B6F-4C9A-8AFB-EFAC153C87D2}">
      <dsp:nvSpPr>
        <dsp:cNvPr id="0" name=""/>
        <dsp:cNvSpPr/>
      </dsp:nvSpPr>
      <dsp:spPr>
        <a:xfrm>
          <a:off x="2597" y="925328"/>
          <a:ext cx="5323396" cy="1317600"/>
        </a:xfrm>
        <a:prstGeom prst="rect">
          <a:avLst/>
        </a:prstGeom>
        <a:solidFill>
          <a:schemeClr val="accent3">
            <a:tint val="4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Знакомим тетей с предметами быта, домашней утварью, обычаями и традициями русского народа. 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kern="1200" dirty="0"/>
        </a:p>
      </dsp:txBody>
      <dsp:txXfrm>
        <a:off x="2597" y="925328"/>
        <a:ext cx="5323396" cy="1317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DBD5A-937F-4178-A1DC-DCE2CCD5016C}">
      <dsp:nvSpPr>
        <dsp:cNvPr id="0" name=""/>
        <dsp:cNvSpPr/>
      </dsp:nvSpPr>
      <dsp:spPr>
        <a:xfrm>
          <a:off x="0" y="14126"/>
          <a:ext cx="3600400" cy="47970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На этих занятиях мы  беседуем о русской народной песне, знакомим с  пословицами и поговорками, разучиваем русские народные песни, частушки, танцы, хороводы, игры, потешки, считалки, дразнилки, </a:t>
          </a:r>
          <a:r>
            <a:rPr lang="ru-RU" sz="2500" kern="1200" dirty="0" err="1"/>
            <a:t>заклички</a:t>
          </a:r>
          <a:r>
            <a:rPr lang="ru-RU" sz="2500" kern="1200" dirty="0"/>
            <a:t>.</a:t>
          </a:r>
        </a:p>
      </dsp:txBody>
      <dsp:txXfrm>
        <a:off x="175757" y="189883"/>
        <a:ext cx="3248886" cy="44454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090A6-380B-494F-9107-9CC4E3ED7735}">
      <dsp:nvSpPr>
        <dsp:cNvPr id="0" name=""/>
        <dsp:cNvSpPr/>
      </dsp:nvSpPr>
      <dsp:spPr>
        <a:xfrm>
          <a:off x="0" y="3897"/>
          <a:ext cx="8496944" cy="13689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. Игры драматизации сказок «По щучьему велению», «Репка», «Колобок», «Гуси - лебеди», «Сказки для домовенка Кузи».</a:t>
          </a:r>
        </a:p>
      </dsp:txBody>
      <dsp:txXfrm>
        <a:off x="66824" y="70721"/>
        <a:ext cx="8363296" cy="12352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4EBBB-5E4B-43A7-8107-6206B79E073D}">
      <dsp:nvSpPr>
        <dsp:cNvPr id="0" name=""/>
        <dsp:cNvSpPr/>
      </dsp:nvSpPr>
      <dsp:spPr>
        <a:xfrm>
          <a:off x="0" y="190080"/>
          <a:ext cx="8503920" cy="9594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Чем дальше в будущее входим,</a:t>
          </a:r>
        </a:p>
      </dsp:txBody>
      <dsp:txXfrm>
        <a:off x="46834" y="236914"/>
        <a:ext cx="8410252" cy="865732"/>
      </dsp:txXfrm>
    </dsp:sp>
    <dsp:sp modelId="{FE7913BC-8F82-4792-8F92-7E45BCB0BCAB}">
      <dsp:nvSpPr>
        <dsp:cNvPr id="0" name=""/>
        <dsp:cNvSpPr/>
      </dsp:nvSpPr>
      <dsp:spPr>
        <a:xfrm>
          <a:off x="0" y="1267560"/>
          <a:ext cx="8503920" cy="9594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Тем больше прошлым дорожим,</a:t>
          </a:r>
        </a:p>
      </dsp:txBody>
      <dsp:txXfrm>
        <a:off x="46834" y="1314394"/>
        <a:ext cx="8410252" cy="865732"/>
      </dsp:txXfrm>
    </dsp:sp>
    <dsp:sp modelId="{8A0ED3E1-C752-44E6-9D7C-B7D90B87E878}">
      <dsp:nvSpPr>
        <dsp:cNvPr id="0" name=""/>
        <dsp:cNvSpPr/>
      </dsp:nvSpPr>
      <dsp:spPr>
        <a:xfrm>
          <a:off x="0" y="2345040"/>
          <a:ext cx="8503920" cy="9594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И в старом красоту находим,</a:t>
          </a:r>
        </a:p>
      </dsp:txBody>
      <dsp:txXfrm>
        <a:off x="46834" y="2391874"/>
        <a:ext cx="8410252" cy="865732"/>
      </dsp:txXfrm>
    </dsp:sp>
    <dsp:sp modelId="{F85149FC-32A7-433A-9721-A2CC8B65DE2E}">
      <dsp:nvSpPr>
        <dsp:cNvPr id="0" name=""/>
        <dsp:cNvSpPr/>
      </dsp:nvSpPr>
      <dsp:spPr>
        <a:xfrm>
          <a:off x="0" y="3422520"/>
          <a:ext cx="8503920" cy="9594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Хоть новому принадлежим</a:t>
          </a:r>
        </a:p>
      </dsp:txBody>
      <dsp:txXfrm>
        <a:off x="46834" y="3469354"/>
        <a:ext cx="8410252" cy="8657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FEC65-5929-4896-B20C-452BFB4971F2}">
      <dsp:nvSpPr>
        <dsp:cNvPr id="0" name=""/>
        <dsp:cNvSpPr/>
      </dsp:nvSpPr>
      <dsp:spPr>
        <a:xfrm>
          <a:off x="0" y="44652"/>
          <a:ext cx="8503920" cy="1380599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900" kern="1200"/>
            <a:t>Спасибо за внимание!</a:t>
          </a:r>
        </a:p>
      </dsp:txBody>
      <dsp:txXfrm>
        <a:off x="67395" y="112047"/>
        <a:ext cx="8369130" cy="1245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5CECD-AF11-4ED3-AF8D-39A2014636D4}">
      <dsp:nvSpPr>
        <dsp:cNvPr id="0" name=""/>
        <dsp:cNvSpPr/>
      </dsp:nvSpPr>
      <dsp:spPr>
        <a:xfrm>
          <a:off x="0" y="130629"/>
          <a:ext cx="8554152" cy="86112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Главное  - не ценность самих экспонатов, а наличие условий для творчества и самостоятельной деятельности ребенка.</a:t>
          </a:r>
        </a:p>
      </dsp:txBody>
      <dsp:txXfrm>
        <a:off x="42036" y="172665"/>
        <a:ext cx="8470080" cy="777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AE10C-3AC2-4196-87E0-EBABE2D21FFC}">
      <dsp:nvSpPr>
        <dsp:cNvPr id="0" name=""/>
        <dsp:cNvSpPr/>
      </dsp:nvSpPr>
      <dsp:spPr>
        <a:xfrm>
          <a:off x="0" y="68399"/>
          <a:ext cx="8503920" cy="104832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Воспитание у детей интереса к культуре своих предков.</a:t>
          </a:r>
        </a:p>
      </dsp:txBody>
      <dsp:txXfrm>
        <a:off x="51175" y="119574"/>
        <a:ext cx="8401570" cy="945970"/>
      </dsp:txXfrm>
    </dsp:sp>
    <dsp:sp modelId="{C2CAB1C6-30F7-405A-89A6-2E9C67FE8EDF}">
      <dsp:nvSpPr>
        <dsp:cNvPr id="0" name=""/>
        <dsp:cNvSpPr/>
      </dsp:nvSpPr>
      <dsp:spPr>
        <a:xfrm>
          <a:off x="0" y="1197360"/>
          <a:ext cx="8503920" cy="104832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Патриотическое воспитание</a:t>
          </a:r>
        </a:p>
      </dsp:txBody>
      <dsp:txXfrm>
        <a:off x="51175" y="1248535"/>
        <a:ext cx="8401570" cy="945970"/>
      </dsp:txXfrm>
    </dsp:sp>
    <dsp:sp modelId="{A36A77FD-C500-48FB-9643-00EFF021E023}">
      <dsp:nvSpPr>
        <dsp:cNvPr id="0" name=""/>
        <dsp:cNvSpPr/>
      </dsp:nvSpPr>
      <dsp:spPr>
        <a:xfrm>
          <a:off x="0" y="2326320"/>
          <a:ext cx="8503920" cy="104832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Знакомство с особенностями народного быта</a:t>
          </a:r>
        </a:p>
      </dsp:txBody>
      <dsp:txXfrm>
        <a:off x="51175" y="2377495"/>
        <a:ext cx="8401570" cy="945970"/>
      </dsp:txXfrm>
    </dsp:sp>
    <dsp:sp modelId="{DEBC62DB-5E23-4960-A201-E294A3757BE2}">
      <dsp:nvSpPr>
        <dsp:cNvPr id="0" name=""/>
        <dsp:cNvSpPr/>
      </dsp:nvSpPr>
      <dsp:spPr>
        <a:xfrm>
          <a:off x="0" y="3455280"/>
          <a:ext cx="8503920" cy="104832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Формирование представлений о взаимозависимости человека и природы.</a:t>
          </a:r>
        </a:p>
      </dsp:txBody>
      <dsp:txXfrm>
        <a:off x="51175" y="3506455"/>
        <a:ext cx="8401570" cy="945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A27-65C4-43FA-9877-FFF8A96369A7}">
      <dsp:nvSpPr>
        <dsp:cNvPr id="0" name=""/>
        <dsp:cNvSpPr/>
      </dsp:nvSpPr>
      <dsp:spPr>
        <a:xfrm>
          <a:off x="3497109" y="1716438"/>
          <a:ext cx="1592324" cy="1614256"/>
        </a:xfrm>
        <a:prstGeom prst="ellipse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Формы и методы работы с детьми</a:t>
          </a:r>
        </a:p>
      </dsp:txBody>
      <dsp:txXfrm>
        <a:off x="3730299" y="1952840"/>
        <a:ext cx="1125944" cy="1141452"/>
      </dsp:txXfrm>
    </dsp:sp>
    <dsp:sp modelId="{F4E89908-E9D0-409B-B7A2-7B29DD18599A}">
      <dsp:nvSpPr>
        <dsp:cNvPr id="0" name=""/>
        <dsp:cNvSpPr/>
      </dsp:nvSpPr>
      <dsp:spPr>
        <a:xfrm rot="16322496">
          <a:off x="4187738" y="1563373"/>
          <a:ext cx="278494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278494" y="1443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20023" y="1570843"/>
        <a:ext cx="13924" cy="13924"/>
      </dsp:txXfrm>
    </dsp:sp>
    <dsp:sp modelId="{AB42BF56-9FFF-4C7C-9B9A-CB170C0CABB6}">
      <dsp:nvSpPr>
        <dsp:cNvPr id="0" name=""/>
        <dsp:cNvSpPr/>
      </dsp:nvSpPr>
      <dsp:spPr>
        <a:xfrm>
          <a:off x="3628053" y="-65250"/>
          <a:ext cx="1461377" cy="1504402"/>
        </a:xfrm>
        <a:prstGeom prst="ellipse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КРУЖОК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</a:t>
          </a:r>
          <a:r>
            <a:rPr lang="en-US" sz="1400" kern="1200" dirty="0"/>
            <a:t>C</a:t>
          </a:r>
          <a:r>
            <a:rPr lang="ru-RU" sz="1400" kern="1200" dirty="0"/>
            <a:t>УДАРУШКА»</a:t>
          </a:r>
        </a:p>
      </dsp:txBody>
      <dsp:txXfrm>
        <a:off x="3842067" y="155065"/>
        <a:ext cx="1033349" cy="1063772"/>
      </dsp:txXfrm>
    </dsp:sp>
    <dsp:sp modelId="{0A1D3E51-B6F9-4BD9-A94E-181B955B3446}">
      <dsp:nvSpPr>
        <dsp:cNvPr id="0" name=""/>
        <dsp:cNvSpPr/>
      </dsp:nvSpPr>
      <dsp:spPr>
        <a:xfrm rot="19892472">
          <a:off x="4862488" y="1604521"/>
          <a:ext cx="2199466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2199466" y="1443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5907234" y="1563967"/>
        <a:ext cx="109973" cy="109973"/>
      </dsp:txXfrm>
    </dsp:sp>
    <dsp:sp modelId="{CB404A9F-7BBE-4E16-BC44-3DEA246E475B}">
      <dsp:nvSpPr>
        <dsp:cNvPr id="0" name=""/>
        <dsp:cNvSpPr/>
      </dsp:nvSpPr>
      <dsp:spPr>
        <a:xfrm>
          <a:off x="6799794" y="0"/>
          <a:ext cx="1666582" cy="1426608"/>
        </a:xfrm>
        <a:prstGeom prst="ellipse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Выставки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ЭКСКУРСИИ</a:t>
          </a:r>
        </a:p>
      </dsp:txBody>
      <dsp:txXfrm>
        <a:off x="7043859" y="208922"/>
        <a:ext cx="1178452" cy="1008764"/>
      </dsp:txXfrm>
    </dsp:sp>
    <dsp:sp modelId="{FF8729E9-4AC3-48F2-AD57-7C8AAC089963}">
      <dsp:nvSpPr>
        <dsp:cNvPr id="0" name=""/>
        <dsp:cNvSpPr/>
      </dsp:nvSpPr>
      <dsp:spPr>
        <a:xfrm rot="1611082">
          <a:off x="4937350" y="3155466"/>
          <a:ext cx="1265194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1265194" y="1443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538317" y="3138269"/>
        <a:ext cx="63259" cy="63259"/>
      </dsp:txXfrm>
    </dsp:sp>
    <dsp:sp modelId="{6606BE92-2CFB-47BF-A4F8-05A3FD515B1C}">
      <dsp:nvSpPr>
        <dsp:cNvPr id="0" name=""/>
        <dsp:cNvSpPr/>
      </dsp:nvSpPr>
      <dsp:spPr>
        <a:xfrm>
          <a:off x="6060163" y="3078405"/>
          <a:ext cx="1375919" cy="1375919"/>
        </a:xfrm>
        <a:prstGeom prst="ellipse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 О Д</a:t>
          </a:r>
        </a:p>
      </dsp:txBody>
      <dsp:txXfrm>
        <a:off x="6261662" y="3279904"/>
        <a:ext cx="972921" cy="972921"/>
      </dsp:txXfrm>
    </dsp:sp>
    <dsp:sp modelId="{659E3C6B-36F4-45D9-97D7-BB757A1BA371}">
      <dsp:nvSpPr>
        <dsp:cNvPr id="0" name=""/>
        <dsp:cNvSpPr/>
      </dsp:nvSpPr>
      <dsp:spPr>
        <a:xfrm rot="5445325">
          <a:off x="4209593" y="3388270"/>
          <a:ext cx="144173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144173" y="1443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278075" y="3399098"/>
        <a:ext cx="7208" cy="7208"/>
      </dsp:txXfrm>
    </dsp:sp>
    <dsp:sp modelId="{E3827998-58C3-40A8-81D8-75D410CA016D}">
      <dsp:nvSpPr>
        <dsp:cNvPr id="0" name=""/>
        <dsp:cNvSpPr/>
      </dsp:nvSpPr>
      <dsp:spPr>
        <a:xfrm>
          <a:off x="3505260" y="3474708"/>
          <a:ext cx="1529967" cy="1590645"/>
        </a:xfrm>
        <a:prstGeom prst="ellipse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Посиделки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3729318" y="3707653"/>
        <a:ext cx="1081851" cy="1124755"/>
      </dsp:txXfrm>
    </dsp:sp>
    <dsp:sp modelId="{B3B7B2D5-53F2-44A3-80D6-5961D88EDFED}">
      <dsp:nvSpPr>
        <dsp:cNvPr id="0" name=""/>
        <dsp:cNvSpPr/>
      </dsp:nvSpPr>
      <dsp:spPr>
        <a:xfrm rot="9637898">
          <a:off x="1861499" y="3060179"/>
          <a:ext cx="1728461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1728461" y="1443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 rot="10800000">
        <a:off x="2682518" y="3031400"/>
        <a:ext cx="86423" cy="86423"/>
      </dsp:txXfrm>
    </dsp:sp>
    <dsp:sp modelId="{0B7F6121-B074-4D21-A7E2-E9F0A56C8033}">
      <dsp:nvSpPr>
        <dsp:cNvPr id="0" name=""/>
        <dsp:cNvSpPr/>
      </dsp:nvSpPr>
      <dsp:spPr>
        <a:xfrm>
          <a:off x="573424" y="2901421"/>
          <a:ext cx="1375919" cy="1375919"/>
        </a:xfrm>
        <a:prstGeom prst="ellipse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СЛУШАНИЕ СКАЗОК</a:t>
          </a:r>
        </a:p>
      </dsp:txBody>
      <dsp:txXfrm>
        <a:off x="774923" y="3102920"/>
        <a:ext cx="972921" cy="972921"/>
      </dsp:txXfrm>
    </dsp:sp>
    <dsp:sp modelId="{CAB12828-05CF-43A5-B916-DEBCA350D2A0}">
      <dsp:nvSpPr>
        <dsp:cNvPr id="0" name=""/>
        <dsp:cNvSpPr/>
      </dsp:nvSpPr>
      <dsp:spPr>
        <a:xfrm rot="12501809">
          <a:off x="1870527" y="1695101"/>
          <a:ext cx="1829852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1829852" y="1443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10800000">
        <a:off x="2739707" y="1663787"/>
        <a:ext cx="91492" cy="91492"/>
      </dsp:txXfrm>
    </dsp:sp>
    <dsp:sp modelId="{F361D211-0C08-48A1-B957-380BC151AA1F}">
      <dsp:nvSpPr>
        <dsp:cNvPr id="0" name=""/>
        <dsp:cNvSpPr/>
      </dsp:nvSpPr>
      <dsp:spPr>
        <a:xfrm>
          <a:off x="634866" y="212819"/>
          <a:ext cx="1430020" cy="1443367"/>
        </a:xfrm>
        <a:prstGeom prst="ellipse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САМОСТОЯТЕЛЬНАЯ ДЕЯТЕЛЬНОСТЬ ДЕТЕЙ</a:t>
          </a:r>
        </a:p>
      </dsp:txBody>
      <dsp:txXfrm>
        <a:off x="844288" y="424195"/>
        <a:ext cx="1011176" cy="1020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7E259-ACC9-4767-BF3F-90A59A32CFFE}">
      <dsp:nvSpPr>
        <dsp:cNvPr id="0" name=""/>
        <dsp:cNvSpPr/>
      </dsp:nvSpPr>
      <dsp:spPr>
        <a:xfrm>
          <a:off x="0" y="173757"/>
          <a:ext cx="8503920" cy="8424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 Составлена на основе обязательного минимума содержания по музыкальному развитию детей дошкольного возраста федерального компонента государственного стандарта.</a:t>
          </a:r>
        </a:p>
      </dsp:txBody>
      <dsp:txXfrm>
        <a:off x="41123" y="214880"/>
        <a:ext cx="8421674" cy="760154"/>
      </dsp:txXfrm>
    </dsp:sp>
    <dsp:sp modelId="{0F8907CA-9070-4853-B662-9C5CBF84484D}">
      <dsp:nvSpPr>
        <dsp:cNvPr id="0" name=""/>
        <dsp:cNvSpPr/>
      </dsp:nvSpPr>
      <dsp:spPr>
        <a:xfrm>
          <a:off x="0" y="976319"/>
          <a:ext cx="8503920" cy="8424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- примерной программы дошкольного образования Л.М. Васильевой</a:t>
          </a:r>
        </a:p>
      </dsp:txBody>
      <dsp:txXfrm>
        <a:off x="41123" y="1017442"/>
        <a:ext cx="8421674" cy="760154"/>
      </dsp:txXfrm>
    </dsp:sp>
    <dsp:sp modelId="{A036D816-25CA-4CB0-979F-1AFE6677E40C}">
      <dsp:nvSpPr>
        <dsp:cNvPr id="0" name=""/>
        <dsp:cNvSpPr/>
      </dsp:nvSpPr>
      <dsp:spPr>
        <a:xfrm>
          <a:off x="0" y="1864800"/>
          <a:ext cx="8503920" cy="8424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- с учетом авторской программы «Ладушки»</a:t>
          </a:r>
        </a:p>
      </dsp:txBody>
      <dsp:txXfrm>
        <a:off x="41123" y="1905923"/>
        <a:ext cx="8421674" cy="760154"/>
      </dsp:txXfrm>
    </dsp:sp>
    <dsp:sp modelId="{998BC760-51F4-46D6-A0E0-0CA2EC3E82FC}">
      <dsp:nvSpPr>
        <dsp:cNvPr id="0" name=""/>
        <dsp:cNvSpPr/>
      </dsp:nvSpPr>
      <dsp:spPr>
        <a:xfrm>
          <a:off x="0" y="2753279"/>
          <a:ext cx="8503920" cy="8424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И.М. Каплуновой и И. А. Новоскольцевой </a:t>
          </a:r>
        </a:p>
      </dsp:txBody>
      <dsp:txXfrm>
        <a:off x="41123" y="2794402"/>
        <a:ext cx="8421674" cy="760154"/>
      </dsp:txXfrm>
    </dsp:sp>
    <dsp:sp modelId="{8BA4B0FE-33DA-4488-8071-8D08D64BFA22}">
      <dsp:nvSpPr>
        <dsp:cNvPr id="0" name=""/>
        <dsp:cNvSpPr/>
      </dsp:nvSpPr>
      <dsp:spPr>
        <a:xfrm>
          <a:off x="0" y="3641760"/>
          <a:ext cx="8503920" cy="8424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-на основе программы авторов О.Л. Князевой и М.Д. </a:t>
          </a:r>
          <a:r>
            <a:rPr lang="ru-RU" sz="1600" kern="1200" dirty="0" err="1"/>
            <a:t>Маханевой</a:t>
          </a:r>
          <a:r>
            <a:rPr lang="ru-RU" sz="1600" kern="1200" dirty="0"/>
            <a:t> «Приобщение детей к истокам русской народной культуры»</a:t>
          </a:r>
        </a:p>
      </dsp:txBody>
      <dsp:txXfrm>
        <a:off x="41123" y="3682883"/>
        <a:ext cx="8421674" cy="760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3F7A6-793B-4AD1-9BCC-3000F5843652}">
      <dsp:nvSpPr>
        <dsp:cNvPr id="0" name=""/>
        <dsp:cNvSpPr/>
      </dsp:nvSpPr>
      <dsp:spPr>
        <a:xfrm>
          <a:off x="0" y="543599"/>
          <a:ext cx="8503920" cy="82368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- Знакомство детей с русским народным, поэтическим и музыкальным творчеством, традиционными праздниками.</a:t>
          </a:r>
        </a:p>
      </dsp:txBody>
      <dsp:txXfrm>
        <a:off x="40209" y="583808"/>
        <a:ext cx="8423502" cy="743262"/>
      </dsp:txXfrm>
    </dsp:sp>
    <dsp:sp modelId="{01D1C13F-11FA-47B0-AD92-D9F776B21B79}">
      <dsp:nvSpPr>
        <dsp:cNvPr id="0" name=""/>
        <dsp:cNvSpPr/>
      </dsp:nvSpPr>
      <dsp:spPr>
        <a:xfrm>
          <a:off x="0" y="1430639"/>
          <a:ext cx="8503920" cy="82368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- Формировать исполнительские навыки в области пения, </a:t>
          </a:r>
          <a:r>
            <a:rPr lang="ru-RU" sz="2200" kern="1200" dirty="0" err="1"/>
            <a:t>музицирования</a:t>
          </a:r>
          <a:r>
            <a:rPr lang="ru-RU" sz="2200" kern="1200" dirty="0"/>
            <a:t>, движения.</a:t>
          </a:r>
        </a:p>
      </dsp:txBody>
      <dsp:txXfrm>
        <a:off x="40209" y="1470848"/>
        <a:ext cx="8423502" cy="743262"/>
      </dsp:txXfrm>
    </dsp:sp>
    <dsp:sp modelId="{9D1255CA-75B2-462B-9A89-05EA53DF2617}">
      <dsp:nvSpPr>
        <dsp:cNvPr id="0" name=""/>
        <dsp:cNvSpPr/>
      </dsp:nvSpPr>
      <dsp:spPr>
        <a:xfrm>
          <a:off x="0" y="2317680"/>
          <a:ext cx="8503920" cy="82368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- Создавать условия для проявления детьми любви к родной земле, уважения к традициям своего народа и людям труда.</a:t>
          </a:r>
        </a:p>
      </dsp:txBody>
      <dsp:txXfrm>
        <a:off x="40209" y="2357889"/>
        <a:ext cx="8423502" cy="743262"/>
      </dsp:txXfrm>
    </dsp:sp>
    <dsp:sp modelId="{3D1D363A-2052-4D5D-A2B2-5DEDC0701907}">
      <dsp:nvSpPr>
        <dsp:cNvPr id="0" name=""/>
        <dsp:cNvSpPr/>
      </dsp:nvSpPr>
      <dsp:spPr>
        <a:xfrm>
          <a:off x="0" y="3204720"/>
          <a:ext cx="8503920" cy="82368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- развивать коммуникативные качества детей посредством народных танцев, игр, забав.</a:t>
          </a:r>
        </a:p>
      </dsp:txBody>
      <dsp:txXfrm>
        <a:off x="40209" y="3244929"/>
        <a:ext cx="8423502" cy="7432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71E7C-E47A-455B-88E8-564EF280314B}">
      <dsp:nvSpPr>
        <dsp:cNvPr id="0" name=""/>
        <dsp:cNvSpPr/>
      </dsp:nvSpPr>
      <dsp:spPr>
        <a:xfrm>
          <a:off x="62086" y="81893"/>
          <a:ext cx="7598069" cy="1204365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Занятия проводятся в каждой возрастной группе 2 раза в месяц в определенный день недели, по расписанию. </a:t>
          </a:r>
        </a:p>
      </dsp:txBody>
      <dsp:txXfrm>
        <a:off x="120878" y="140685"/>
        <a:ext cx="7480485" cy="1086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78FC9-7695-4059-B1FF-49809B51F968}">
      <dsp:nvSpPr>
        <dsp:cNvPr id="0" name=""/>
        <dsp:cNvSpPr/>
      </dsp:nvSpPr>
      <dsp:spPr>
        <a:xfrm>
          <a:off x="0" y="22500"/>
          <a:ext cx="8503920" cy="5850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1.Приветствие</a:t>
          </a:r>
        </a:p>
      </dsp:txBody>
      <dsp:txXfrm>
        <a:off x="28557" y="51057"/>
        <a:ext cx="8446806" cy="527886"/>
      </dsp:txXfrm>
    </dsp:sp>
    <dsp:sp modelId="{04C46CC2-9537-48FD-93ED-5A3BAC9703A8}">
      <dsp:nvSpPr>
        <dsp:cNvPr id="0" name=""/>
        <dsp:cNvSpPr/>
      </dsp:nvSpPr>
      <dsp:spPr>
        <a:xfrm>
          <a:off x="0" y="679500"/>
          <a:ext cx="8503920" cy="5850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2. Основная часть:</a:t>
          </a:r>
        </a:p>
      </dsp:txBody>
      <dsp:txXfrm>
        <a:off x="28557" y="708057"/>
        <a:ext cx="8446806" cy="527886"/>
      </dsp:txXfrm>
    </dsp:sp>
    <dsp:sp modelId="{5B01BD1F-7C47-4EBC-8B8F-2A3479D62574}">
      <dsp:nvSpPr>
        <dsp:cNvPr id="0" name=""/>
        <dsp:cNvSpPr/>
      </dsp:nvSpPr>
      <dsp:spPr>
        <a:xfrm>
          <a:off x="0" y="1336500"/>
          <a:ext cx="8503920" cy="5850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-беседа</a:t>
          </a:r>
        </a:p>
      </dsp:txBody>
      <dsp:txXfrm>
        <a:off x="28557" y="1365057"/>
        <a:ext cx="8446806" cy="527886"/>
      </dsp:txXfrm>
    </dsp:sp>
    <dsp:sp modelId="{77EB3CCE-2C0D-40BA-A404-DD6177D219F8}">
      <dsp:nvSpPr>
        <dsp:cNvPr id="0" name=""/>
        <dsp:cNvSpPr/>
      </dsp:nvSpPr>
      <dsp:spPr>
        <a:xfrm>
          <a:off x="0" y="1993500"/>
          <a:ext cx="8503920" cy="5850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-пение, инсценировки</a:t>
          </a:r>
        </a:p>
      </dsp:txBody>
      <dsp:txXfrm>
        <a:off x="28557" y="2022057"/>
        <a:ext cx="8446806" cy="527886"/>
      </dsp:txXfrm>
    </dsp:sp>
    <dsp:sp modelId="{89EBC715-32AD-4A7B-BB5F-DCA25B56EA9F}">
      <dsp:nvSpPr>
        <dsp:cNvPr id="0" name=""/>
        <dsp:cNvSpPr/>
      </dsp:nvSpPr>
      <dsp:spPr>
        <a:xfrm>
          <a:off x="0" y="2650500"/>
          <a:ext cx="8503920" cy="5850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- музыкально – ритмические движения</a:t>
          </a:r>
        </a:p>
      </dsp:txBody>
      <dsp:txXfrm>
        <a:off x="28557" y="2679057"/>
        <a:ext cx="8446806" cy="527886"/>
      </dsp:txXfrm>
    </dsp:sp>
    <dsp:sp modelId="{45F46E21-54CE-426F-A3A7-C994D1AEE463}">
      <dsp:nvSpPr>
        <dsp:cNvPr id="0" name=""/>
        <dsp:cNvSpPr/>
      </dsp:nvSpPr>
      <dsp:spPr>
        <a:xfrm>
          <a:off x="0" y="3307500"/>
          <a:ext cx="8503920" cy="5850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- музицирование.</a:t>
          </a:r>
        </a:p>
      </dsp:txBody>
      <dsp:txXfrm>
        <a:off x="28557" y="3336057"/>
        <a:ext cx="8446806" cy="527886"/>
      </dsp:txXfrm>
    </dsp:sp>
    <dsp:sp modelId="{BD56CA8A-C78E-4AC8-A7BB-D1E799ED2BE8}">
      <dsp:nvSpPr>
        <dsp:cNvPr id="0" name=""/>
        <dsp:cNvSpPr/>
      </dsp:nvSpPr>
      <dsp:spPr>
        <a:xfrm>
          <a:off x="0" y="3964500"/>
          <a:ext cx="8503920" cy="585000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3. Игра</a:t>
          </a:r>
        </a:p>
      </dsp:txBody>
      <dsp:txXfrm>
        <a:off x="28557" y="3993057"/>
        <a:ext cx="8446806" cy="527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31ECB-3938-4B54-8B60-90DD4F0D2575}">
      <dsp:nvSpPr>
        <dsp:cNvPr id="0" name=""/>
        <dsp:cNvSpPr/>
      </dsp:nvSpPr>
      <dsp:spPr>
        <a:xfrm>
          <a:off x="0" y="428400"/>
          <a:ext cx="8503920" cy="561599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Раздел 1: «Детский музыкальный фольклор»</a:t>
          </a:r>
        </a:p>
      </dsp:txBody>
      <dsp:txXfrm>
        <a:off x="27415" y="455815"/>
        <a:ext cx="8449090" cy="506769"/>
      </dsp:txXfrm>
    </dsp:sp>
    <dsp:sp modelId="{42DA2393-403D-4F2E-848F-2B6992E26E16}">
      <dsp:nvSpPr>
        <dsp:cNvPr id="0" name=""/>
        <dsp:cNvSpPr/>
      </dsp:nvSpPr>
      <dsp:spPr>
        <a:xfrm>
          <a:off x="0" y="1059120"/>
          <a:ext cx="8503920" cy="561599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Раздел 2: «Народная песня»</a:t>
          </a:r>
        </a:p>
      </dsp:txBody>
      <dsp:txXfrm>
        <a:off x="27415" y="1086535"/>
        <a:ext cx="8449090" cy="506769"/>
      </dsp:txXfrm>
    </dsp:sp>
    <dsp:sp modelId="{2A7E1BE8-F942-4B2E-B19B-47040E6B9867}">
      <dsp:nvSpPr>
        <dsp:cNvPr id="0" name=""/>
        <dsp:cNvSpPr/>
      </dsp:nvSpPr>
      <dsp:spPr>
        <a:xfrm>
          <a:off x="0" y="1689840"/>
          <a:ext cx="8503920" cy="561599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Раздел 3: «Игровой фольклор»</a:t>
          </a:r>
        </a:p>
      </dsp:txBody>
      <dsp:txXfrm>
        <a:off x="27415" y="1717255"/>
        <a:ext cx="8449090" cy="506769"/>
      </dsp:txXfrm>
    </dsp:sp>
    <dsp:sp modelId="{5F5A8ED0-4568-44E6-95BB-F182B1604D16}">
      <dsp:nvSpPr>
        <dsp:cNvPr id="0" name=""/>
        <dsp:cNvSpPr/>
      </dsp:nvSpPr>
      <dsp:spPr>
        <a:xfrm>
          <a:off x="0" y="2320560"/>
          <a:ext cx="8503920" cy="561599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Раздел 4: «Хоровод»</a:t>
          </a:r>
        </a:p>
      </dsp:txBody>
      <dsp:txXfrm>
        <a:off x="27415" y="2347975"/>
        <a:ext cx="8449090" cy="506769"/>
      </dsp:txXfrm>
    </dsp:sp>
    <dsp:sp modelId="{A2FEF5A9-C5D4-4841-B205-79D88B1DAA84}">
      <dsp:nvSpPr>
        <dsp:cNvPr id="0" name=""/>
        <dsp:cNvSpPr/>
      </dsp:nvSpPr>
      <dsp:spPr>
        <a:xfrm>
          <a:off x="0" y="2951280"/>
          <a:ext cx="8503920" cy="561599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Раздел 5:  «Игра на детских музыкальный инструментах»</a:t>
          </a:r>
        </a:p>
      </dsp:txBody>
      <dsp:txXfrm>
        <a:off x="27415" y="2978695"/>
        <a:ext cx="8449090" cy="506769"/>
      </dsp:txXfrm>
    </dsp:sp>
    <dsp:sp modelId="{BEF095C0-8F97-4BE2-A78A-017DB09EFF74}">
      <dsp:nvSpPr>
        <dsp:cNvPr id="0" name=""/>
        <dsp:cNvSpPr/>
      </dsp:nvSpPr>
      <dsp:spPr>
        <a:xfrm>
          <a:off x="0" y="3582000"/>
          <a:ext cx="8503920" cy="561599"/>
        </a:xfrm>
        <a:prstGeom prst="roundRect">
          <a:avLst/>
        </a:prstGeom>
        <a:solidFill>
          <a:schemeClr val="accent3"/>
        </a:solidFill>
        <a:ln w="11429" cap="flat" cmpd="sng" algn="ctr">
          <a:solidFill>
            <a:schemeClr val="accent3">
              <a:shade val="50000"/>
            </a:schemeClr>
          </a:solidFill>
          <a:prstDash val="sysDash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Раздел 6: «Драматизация сказок»</a:t>
          </a:r>
        </a:p>
      </dsp:txBody>
      <dsp:txXfrm>
        <a:off x="27415" y="3609415"/>
        <a:ext cx="8449090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4A361-EA61-48F2-8251-F4720B92AE3F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137F8-A830-4816-ADA4-56A587FE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9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774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Фольклорный кружок «Сударушка» как форма работы с детьми в мини - музеи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             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Qwer\Desktop\конференция 2021\заставка\DSC09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9081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wer\Desktop\конференция 2021\заставка\DSC09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78" y="2420889"/>
            <a:ext cx="4060543" cy="26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01584" y="5222636"/>
            <a:ext cx="3288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Музыкальный руководитель</a:t>
            </a:r>
          </a:p>
          <a:p>
            <a:r>
              <a:rPr lang="ru-RU" dirty="0"/>
              <a:t>МДОБУ д\с№10 «Вишенка»</a:t>
            </a:r>
          </a:p>
          <a:p>
            <a:r>
              <a:rPr lang="ru-RU" dirty="0"/>
              <a:t>Дрожжина С.Б.</a:t>
            </a:r>
          </a:p>
        </p:txBody>
      </p:sp>
    </p:spTree>
    <p:extLst>
      <p:ext uri="{BB962C8B-B14F-4D97-AF65-F5344CB8AC3E}">
        <p14:creationId xmlns:p14="http://schemas.microsoft.com/office/powerpoint/2010/main" val="203510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60648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Кружковая деятельность предполагает комплексное изучение следующих разделов: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7818183"/>
              </p:ext>
            </p:extLst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541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программы кружка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4454862"/>
              </p:ext>
            </p:extLst>
          </p:nvPr>
        </p:nvGraphicFramePr>
        <p:xfrm>
          <a:off x="1847528" y="1608408"/>
          <a:ext cx="53285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Qwer\Desktop\конференция 2021\как музей\DSC087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43" y="1916833"/>
            <a:ext cx="3024336" cy="40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Qwer\Desktop\конференция 2021\как музей\P_20210628_08412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/>
          <a:stretch/>
        </p:blipFill>
        <p:spPr bwMode="auto">
          <a:xfrm>
            <a:off x="1991544" y="3927096"/>
            <a:ext cx="1728192" cy="230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wer\Desktop\конференция 2021\как музей\P_20210628_0848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8" b="17335"/>
          <a:stretch/>
        </p:blipFill>
        <p:spPr bwMode="auto">
          <a:xfrm>
            <a:off x="4494533" y="3941800"/>
            <a:ext cx="2232248" cy="22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8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Приобщения дошкольников к русскому фольклору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1034754"/>
              </p:ext>
            </p:extLst>
          </p:nvPr>
        </p:nvGraphicFramePr>
        <p:xfrm>
          <a:off x="1055440" y="1484784"/>
          <a:ext cx="3600400" cy="482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Qwer\Desktop\конференция 2021\калядки\DSC087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700808"/>
            <a:ext cx="4499992" cy="45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8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Игровой фольклор. </a:t>
            </a:r>
          </a:p>
        </p:txBody>
      </p:sp>
      <p:pic>
        <p:nvPicPr>
          <p:cNvPr id="9218" name="Picture 2" descr="C:\Users\Qwer\Desktop\конференция 2021\игры хороводы\IMG-20210628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9" y="3834054"/>
            <a:ext cx="1851122" cy="236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Qwer\Desktop\IMG-20190606-WA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91" y="2726727"/>
            <a:ext cx="1851121" cy="347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Qwer\Desktop\IMG-20190606-WA0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40" y="1765897"/>
            <a:ext cx="2481170" cy="44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Qwer\Desktop\IMG-20190606-WA00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371900"/>
            <a:ext cx="2146548" cy="38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2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Хороводы</a:t>
            </a:r>
          </a:p>
        </p:txBody>
      </p:sp>
      <p:pic>
        <p:nvPicPr>
          <p:cNvPr id="10242" name="Picture 2" descr="C:\Users\Qwer\Desktop\IMG-20190606-WA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431652"/>
            <a:ext cx="4176464" cy="485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Qwer\Desktop\конференция 2021\игры хороводы\IMG-20210628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412776"/>
            <a:ext cx="3139086" cy="26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Qwer\Desktop\конференция 2021\игры хороводы\IMG-20210628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059862"/>
            <a:ext cx="3139086" cy="23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9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Знакомство с русскими народными сказками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7029827"/>
              </p:ext>
            </p:extLst>
          </p:nvPr>
        </p:nvGraphicFramePr>
        <p:xfrm>
          <a:off x="1703512" y="1480138"/>
          <a:ext cx="8496944" cy="137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Qwer\Desktop\конференция 2021\по щучьему веленью\IMG-20210628-WA00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97" y="2926051"/>
            <a:ext cx="4401716" cy="34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Qwer\Desktop\конференция 2021\по щучьему веленью\IMG-20210628-WA0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15" y="3509426"/>
            <a:ext cx="1340848" cy="286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Qwer\Desktop\конференция 2021\по щучьему веленью\IMG-20210628-WA00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248691"/>
            <a:ext cx="1656184" cy="31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7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Теремок</a:t>
            </a:r>
          </a:p>
        </p:txBody>
      </p:sp>
      <p:pic>
        <p:nvPicPr>
          <p:cNvPr id="5122" name="Picture 2" descr="C:\Users\Qwer\Desktop\конференция 2021\драматизация\IMG-20210628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26" y="1484784"/>
            <a:ext cx="7639819" cy="47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4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Игровое занятие «Ой, вы гости, господа»</a:t>
            </a:r>
          </a:p>
        </p:txBody>
      </p:sp>
      <p:pic>
        <p:nvPicPr>
          <p:cNvPr id="8194" name="Picture 2" descr="C:\Users\Qwer\Desktop\конференция 2021\драматизация\IMG-20210628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70" y="2996952"/>
            <a:ext cx="1718163" cy="30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Qwer\Desktop\конференция 2021\драматизация\IMG-20201202-WA0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082448"/>
            <a:ext cx="2304256" cy="396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Qwer\Desktop\конференция 2021\драматизация\IMG-20210628-WA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609515"/>
            <a:ext cx="2198887" cy="44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00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Баба- Яга</a:t>
            </a:r>
          </a:p>
        </p:txBody>
      </p:sp>
      <p:pic>
        <p:nvPicPr>
          <p:cNvPr id="6147" name="Picture 3" descr="C:\Users\Qwer\Desktop\конференция 2021\драматизация\IMG-20201202-WA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517321"/>
            <a:ext cx="3168352" cy="476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Qwer\Desktop\конференция 2021\драматизация\IMG-20210628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555622"/>
            <a:ext cx="3672408" cy="47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8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Музыкальная сказка « Как кошка корову искала»</a:t>
            </a:r>
          </a:p>
        </p:txBody>
      </p:sp>
      <p:pic>
        <p:nvPicPr>
          <p:cNvPr id="7170" name="Picture 2" descr="C:\Users\Qwer\Desktop\конференция 2021\драматизация\IMG-20201021-WA0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1700808"/>
            <a:ext cx="3964213" cy="25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Qwer\Desktop\конференция 2021\драматизация\IMG-20201021-WA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15" y="1700808"/>
            <a:ext cx="3888432" cy="24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Qwer\Desktop\конференция 2021\драматизация\IMG-20201021-WA0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86" y="3284984"/>
            <a:ext cx="3399557" cy="30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1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Музейная педагогика: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5033668"/>
              </p:ext>
            </p:extLst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006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Праздники и развлечения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Users\Qwer\Desktop\конференция 2021\праздники\IMG-20201021-WA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11049"/>
            <a:ext cx="3888432" cy="29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Qwer\Desktop\конференция 2021\праздники\IMG-20201021-WA0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3356993"/>
            <a:ext cx="3922445" cy="28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40998" y="198884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Посиделки</a:t>
            </a:r>
          </a:p>
        </p:txBody>
      </p:sp>
    </p:spTree>
    <p:extLst>
      <p:ext uri="{BB962C8B-B14F-4D97-AF65-F5344CB8AC3E}">
        <p14:creationId xmlns:p14="http://schemas.microsoft.com/office/powerpoint/2010/main" val="237141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Осенняя ярмарка</a:t>
            </a:r>
          </a:p>
        </p:txBody>
      </p:sp>
      <p:pic>
        <p:nvPicPr>
          <p:cNvPr id="12290" name="Picture 2" descr="C:\Users\Qwer\Desktop\конференция 2021\праздники\IMG-20201021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682315"/>
            <a:ext cx="4647614" cy="41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Qwer\Desktop\конференция 2021\праздники\IMG-20201021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42" y="1493540"/>
            <a:ext cx="2415067" cy="44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20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Праздник русского валенка</a:t>
            </a:r>
          </a:p>
        </p:txBody>
      </p:sp>
      <p:pic>
        <p:nvPicPr>
          <p:cNvPr id="13314" name="Picture 2" descr="G:\русский валенок\гр.6\IMG-20200122-WA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132857"/>
            <a:ext cx="2047193" cy="39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G:\русский валенок\гр.5\20200129_093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2280842"/>
            <a:ext cx="2014687" cy="36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G:\русский валенок\гр.5\20200129_10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42" y="1836789"/>
            <a:ext cx="2766068" cy="20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C:\Users\Qwer\Desktop\конференция 2021\праздники\20200129_095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353625"/>
            <a:ext cx="2343676" cy="18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2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Рождественские колядки</a:t>
            </a:r>
          </a:p>
        </p:txBody>
      </p:sp>
      <p:pic>
        <p:nvPicPr>
          <p:cNvPr id="14338" name="Picture 2" descr="C:\Users\Qwer\Desktop\конференция 2021\калядки\DSC08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0" y="3501008"/>
            <a:ext cx="2773592" cy="27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Qwer\Desktop\конференция 2021\калядки\DSC08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04" y="2780928"/>
            <a:ext cx="4392783" cy="27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Qwer\Desktop\конференция 2021\калядки\DSC087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39" y="1988840"/>
            <a:ext cx="3930485" cy="409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68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Масленица</a:t>
            </a:r>
          </a:p>
        </p:txBody>
      </p:sp>
      <p:pic>
        <p:nvPicPr>
          <p:cNvPr id="2050" name="Picture 2" descr="C:\Users\Qwer\Desktop\Screenshot_20210720-140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610404"/>
            <a:ext cx="2664296" cy="4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wer\Desktop\Screenshot_20210721-082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46" y="1611124"/>
            <a:ext cx="2663486" cy="47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Qwer\Desktop\Screenshot_20210721-082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92" y="1586092"/>
            <a:ext cx="2677566" cy="47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59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богатыри Змея Горыныча победили</a:t>
            </a:r>
          </a:p>
        </p:txBody>
      </p:sp>
      <p:pic>
        <p:nvPicPr>
          <p:cNvPr id="15362" name="Picture 2" descr="C:\Users\Qwer\Desktop\конференция 2021\праздники\IMG-20210628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82" y="2266948"/>
            <a:ext cx="4171637" cy="31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Qwer\Desktop\конференция 2021\праздники\IMG-20210628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933057"/>
            <a:ext cx="2120565" cy="25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Qwer\Desktop\конференция 2021\праздники\IMG-20210628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639081"/>
            <a:ext cx="2082974" cy="27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Qwer\Desktop\конференция 2021\праздники\IMG-20210628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74787"/>
            <a:ext cx="2120565" cy="23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Qwer\Desktop\конференция 2021\праздники\IMG-20210628-WA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4232" y="1628800"/>
            <a:ext cx="2184128" cy="17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80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5702239"/>
              </p:ext>
            </p:extLst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08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8195417"/>
              </p:ext>
            </p:extLst>
          </p:nvPr>
        </p:nvGraphicFramePr>
        <p:xfrm>
          <a:off x="1919536" y="2852936"/>
          <a:ext cx="8503920" cy="146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84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Мини – музей «Русская изба»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5422352"/>
              </p:ext>
            </p:extLst>
          </p:nvPr>
        </p:nvGraphicFramePr>
        <p:xfrm>
          <a:off x="1775520" y="1527048"/>
          <a:ext cx="8554152" cy="112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 descr="C:\Users\Qwer\Desktop\конференция 2021\как музей\P_20210628_0844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649428"/>
            <a:ext cx="3888432" cy="35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Qwer\Desktop\конференция 2021\как музей\P_20210628_084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39" y="2510853"/>
            <a:ext cx="2612567" cy="38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8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75707103"/>
              </p:ext>
            </p:extLst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27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3232232"/>
              </p:ext>
            </p:extLst>
          </p:nvPr>
        </p:nvGraphicFramePr>
        <p:xfrm>
          <a:off x="1739516" y="1484784"/>
          <a:ext cx="8580276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Qwer\Desktop\конференция 2021\как музей\P_20210628_0848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816" y="-59145952"/>
            <a:ext cx="59766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8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фольклорного кружка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2507019"/>
              </p:ext>
            </p:extLst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16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кружка «Сударушка»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6319915"/>
              </p:ext>
            </p:extLst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54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работы кружка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5991273"/>
              </p:ext>
            </p:extLst>
          </p:nvPr>
        </p:nvGraphicFramePr>
        <p:xfrm>
          <a:off x="2279576" y="1412776"/>
          <a:ext cx="7722243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Qwer\Desktop\конференция 2021\как музей\DSC030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2780929"/>
            <a:ext cx="5417987" cy="33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1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занятия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5865848"/>
              </p:ext>
            </p:extLst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641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391</TotalTime>
  <Words>556</Words>
  <Application>Microsoft Office PowerPoint</Application>
  <PresentationFormat>Широкоэкранный</PresentationFormat>
  <Paragraphs>101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Georgia</vt:lpstr>
      <vt:lpstr>Wingdings</vt:lpstr>
      <vt:lpstr>Wingdings 2</vt:lpstr>
      <vt:lpstr>Официальная</vt:lpstr>
      <vt:lpstr>Фольклорный кружок «Сударушка» как форма работы с детьми в мини - музеи</vt:lpstr>
      <vt:lpstr>Музейная педагогика:</vt:lpstr>
      <vt:lpstr>Мини – музей «Русская изба»</vt:lpstr>
      <vt:lpstr>Задачи:</vt:lpstr>
      <vt:lpstr>Презентация PowerPoint</vt:lpstr>
      <vt:lpstr>Программа фольклорного кружка</vt:lpstr>
      <vt:lpstr>Задачи кружка «Сударушка»</vt:lpstr>
      <vt:lpstr>Организация работы кружка</vt:lpstr>
      <vt:lpstr>Структура занятия</vt:lpstr>
      <vt:lpstr>Кружковая деятельность предполагает комплексное изучение следующих разделов:</vt:lpstr>
      <vt:lpstr>Содержание программы кружка</vt:lpstr>
      <vt:lpstr>Приобщения дошкольников к русскому фольклору</vt:lpstr>
      <vt:lpstr>Игровой фольклор. </vt:lpstr>
      <vt:lpstr>Хороводы</vt:lpstr>
      <vt:lpstr>Знакомство с русскими народными сказками</vt:lpstr>
      <vt:lpstr>Теремок</vt:lpstr>
      <vt:lpstr>Игровое занятие «Ой, вы гости, господа»</vt:lpstr>
      <vt:lpstr>Баба- Яга</vt:lpstr>
      <vt:lpstr>Музыкальная сказка « Как кошка корову искала»</vt:lpstr>
      <vt:lpstr>Праздники и развлечения </vt:lpstr>
      <vt:lpstr> Осенняя ярмарка</vt:lpstr>
      <vt:lpstr>Праздник русского валенка</vt:lpstr>
      <vt:lpstr>Рождественские колядки</vt:lpstr>
      <vt:lpstr>Масленица</vt:lpstr>
      <vt:lpstr>Как богатыри Змея Горыныча победили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</dc:creator>
  <cp:lastModifiedBy>Пользователь</cp:lastModifiedBy>
  <cp:revision>35</cp:revision>
  <dcterms:created xsi:type="dcterms:W3CDTF">2021-07-10T03:55:11Z</dcterms:created>
  <dcterms:modified xsi:type="dcterms:W3CDTF">2021-07-20T22:44:19Z</dcterms:modified>
</cp:coreProperties>
</file>