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90" r:id="rId3"/>
    <p:sldId id="291" r:id="rId4"/>
    <p:sldId id="292" r:id="rId5"/>
    <p:sldId id="288" r:id="rId6"/>
    <p:sldId id="297" r:id="rId7"/>
    <p:sldId id="296" r:id="rId8"/>
    <p:sldId id="293" r:id="rId9"/>
    <p:sldId id="283" r:id="rId10"/>
    <p:sldId id="287" r:id="rId11"/>
    <p:sldId id="286" r:id="rId12"/>
    <p:sldId id="294" r:id="rId13"/>
    <p:sldId id="268" r:id="rId14"/>
    <p:sldId id="295" r:id="rId15"/>
    <p:sldId id="269" r:id="rId16"/>
    <p:sldId id="298" r:id="rId17"/>
    <p:sldId id="277" r:id="rId18"/>
    <p:sldId id="299" r:id="rId19"/>
    <p:sldId id="261" r:id="rId20"/>
    <p:sldId id="300" r:id="rId21"/>
    <p:sldId id="301" r:id="rId22"/>
    <p:sldId id="302" r:id="rId23"/>
    <p:sldId id="284" r:id="rId24"/>
    <p:sldId id="304" r:id="rId25"/>
    <p:sldId id="303" r:id="rId26"/>
    <p:sldId id="305" r:id="rId27"/>
    <p:sldId id="256" r:id="rId28"/>
    <p:sldId id="306" r:id="rId29"/>
    <p:sldId id="264" r:id="rId30"/>
    <p:sldId id="308" r:id="rId31"/>
    <p:sldId id="272" r:id="rId32"/>
    <p:sldId id="309" r:id="rId33"/>
    <p:sldId id="266" r:id="rId34"/>
    <p:sldId id="311" r:id="rId35"/>
    <p:sldId id="275" r:id="rId36"/>
    <p:sldId id="313" r:id="rId37"/>
    <p:sldId id="262" r:id="rId38"/>
    <p:sldId id="314" r:id="rId39"/>
    <p:sldId id="258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282" r:id="rId48"/>
    <p:sldId id="322" r:id="rId49"/>
    <p:sldId id="289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21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039-6D6B-46F2-A7BE-DB674B70ED79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59-C0CC-4F4F-8CB7-70C3EFF18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039-6D6B-46F2-A7BE-DB674B70ED79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59-C0CC-4F4F-8CB7-70C3EFF18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039-6D6B-46F2-A7BE-DB674B70ED79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59-C0CC-4F4F-8CB7-70C3EFF18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039-6D6B-46F2-A7BE-DB674B70ED79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59-C0CC-4F4F-8CB7-70C3EFF18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039-6D6B-46F2-A7BE-DB674B70ED79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59-C0CC-4F4F-8CB7-70C3EFF18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039-6D6B-46F2-A7BE-DB674B70ED79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59-C0CC-4F4F-8CB7-70C3EFF18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039-6D6B-46F2-A7BE-DB674B70ED79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59-C0CC-4F4F-8CB7-70C3EFF18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039-6D6B-46F2-A7BE-DB674B70ED79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59-C0CC-4F4F-8CB7-70C3EFF18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039-6D6B-46F2-A7BE-DB674B70ED79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59-C0CC-4F4F-8CB7-70C3EFF18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039-6D6B-46F2-A7BE-DB674B70ED79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59-C0CC-4F4F-8CB7-70C3EFF18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039-6D6B-46F2-A7BE-DB674B70ED79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59-C0CC-4F4F-8CB7-70C3EFF18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05039-6D6B-46F2-A7BE-DB674B70ED79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D4659-C0CC-4F4F-8CB7-70C3EFF18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3;&#1086;&#1074;&#1086;&#1075;&#1086;&#1076;&#1085;&#1103;&#1103;%20&#1084;&#1091;&#1079;&#1099;&#1082;&#1072;%20-%20&#1074;&#1072;&#1083;&#1100;&#1089;%20-%20&#1080;&#1079;%20&#1082;&#1092;%20&#1048;&#1088;&#1086;&#1085;&#1080;&#1103;%20...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Последние публикации на сайте &quot; Страница 116 &quot; Избушкинет.ру - Все развлечения под одной крышей!"/>
          <p:cNvPicPr>
            <a:picLocks noChangeAspect="1" noChangeArrowheads="1"/>
          </p:cNvPicPr>
          <p:nvPr/>
        </p:nvPicPr>
        <p:blipFill>
          <a:blip r:embed="rId3" cstate="print"/>
          <a:srcRect l="7475" r="8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Новогодняя музыка - вальс - из кф Ирония 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detsad-kitty.ru/uploads/posts/2010-02/1266304015_1.jpg"/>
          <p:cNvPicPr>
            <a:picLocks noChangeAspect="1" noChangeArrowheads="1"/>
          </p:cNvPicPr>
          <p:nvPr/>
        </p:nvPicPr>
        <p:blipFill>
          <a:blip r:embed="rId2" cstate="print"/>
          <a:srcRect r="1064" b="4851"/>
          <a:stretch>
            <a:fillRect/>
          </a:stretch>
        </p:blipFill>
        <p:spPr bwMode="auto">
          <a:xfrm>
            <a:off x="1259632" y="0"/>
            <a:ext cx="669674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Скоро Новый год Фото 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3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Опасность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вторая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“Карнавальный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костюм”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492896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ваты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марли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костюмы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прекрасны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Однако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пожароопасны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составом костюм </a:t>
            </a:r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пропитать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 в </a:t>
            </a:r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нём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смело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ёлкой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плясать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uk-UA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Плакаты по пожарной безопасности (3) &quot; Образовательный порта…"/>
          <p:cNvPicPr>
            <a:picLocks noChangeAspect="1" noChangeArrowheads="1"/>
          </p:cNvPicPr>
          <p:nvPr/>
        </p:nvPicPr>
        <p:blipFill>
          <a:blip r:embed="rId2" cstate="print"/>
          <a:srcRect r="1081" b="22700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264696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Опасность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третья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“Новогодняя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пиротехника”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67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фейерверки</a:t>
            </a:r>
            <a:r>
              <a:rPr lang="uk-UA" sz="6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uk-UA" sz="6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67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петарды</a:t>
            </a:r>
            <a:r>
              <a:rPr lang="uk-UA" sz="6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uk-UA" sz="6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67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бенгальские</a:t>
            </a:r>
            <a:r>
              <a:rPr lang="uk-UA" sz="6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7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огни</a:t>
            </a:r>
            <a:r>
              <a:rPr lang="uk-UA" sz="6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видео безопасный новый год &quot; Super-Warez.Net Скачать бесплатно программу, фильм, музыку, игру, книгу, crack, download, free, so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916832"/>
            <a:ext cx="9144000" cy="494116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Посмотрите, там и тут</a:t>
            </a:r>
            <a:b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небе плещется салют…</a:t>
            </a:r>
            <a:b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Здорово, конечно,</a:t>
            </a:r>
            <a:b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Если всё успешно.</a:t>
            </a:r>
            <a:endParaRPr lang="ru-RU" sz="6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МЧС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420888"/>
            <a:ext cx="9144000" cy="443711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Строго запрещено </a:t>
            </a:r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использовать и брать в руки пиротехнические изделия лицам, </a:t>
            </a:r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моложе 14 лет </a:t>
            </a:r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без присутствия взрослых!!!</a:t>
            </a:r>
            <a:endParaRPr lang="ru-RU" sz="5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Техника безопасности при запуске фейервер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Какие опасности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нас подстерегают?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Нравится больше все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82536"/>
            <a:ext cx="4896544" cy="41754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388843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Запрещено</a:t>
            </a:r>
            <a: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пользоваться огнем рядом с пиротехническим изделием.</a:t>
            </a:r>
            <a:endParaRPr lang="ru-RU" sz="6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 Николаеве милиция изъяла 35 тысяч единиц незаконной пиротех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3744416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используйте </a:t>
            </a:r>
            <a:r>
              <a:rPr lang="ru-RU" sz="6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пиротехнические изделия для озорства!</a:t>
            </a:r>
            <a:endParaRPr lang="ru-RU" sz="6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Правила пожарной безопасности - учите с нами - В помощь родителям - Каталог статей - Дошколё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3888432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Запрещено</a:t>
            </a:r>
            <a: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наклоняться над фейерверком.</a:t>
            </a:r>
            <a:endParaRPr lang="ru-RU" sz="8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амятка по применению гражданами бытовых пиротехнических изд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184576" cy="68079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417646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Запрещено</a:t>
            </a:r>
            <a:r>
              <a:rPr lang="ru-RU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направлять фейерверки в людей!</a:t>
            </a:r>
            <a:endParaRPr lang="ru-RU" sz="7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Памятка по применению гражданами бытовых пиротехнических изд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024897" cy="60194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367240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Запрещено </a:t>
            </a:r>
            <a: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запускать фейерверки с рук!</a:t>
            </a:r>
            <a:endParaRPr lang="ru-RU" sz="8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амятка по применению гражданами бытовых пиротехнических издел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4824536" cy="63230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uk-UA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Опасность</a:t>
            </a:r>
            <a:r>
              <a:rPr lang="uk-UA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первая</a:t>
            </a:r>
            <a:r>
              <a:rPr lang="uk-UA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“Ёлочка</a:t>
            </a:r>
            <a:r>
              <a:rPr lang="uk-UA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красавица”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0892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Ёлочка – красавица,</a:t>
            </a:r>
          </a:p>
          <a:p>
            <a:pPr algn="ctr"/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Пришла на праздник к нам! </a:t>
            </a:r>
          </a:p>
          <a:p>
            <a:pPr algn="ctr"/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Какая ж в ней опасность? </a:t>
            </a:r>
          </a:p>
          <a:p>
            <a:pPr algn="ctr"/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Сейчас расскажем вам!</a:t>
            </a:r>
            <a:endParaRPr lang="ru-RU" sz="5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060848"/>
            <a:ext cx="9144000" cy="453650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Запрещено</a:t>
            </a:r>
            <a:r>
              <a:rPr lang="ru-RU" sz="6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механически воздействовать на пиротехническое изделие.</a:t>
            </a:r>
            <a:endParaRPr lang="ru-RU" sz="6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Сообщество иллюстраторов / Иллюстрации / Игорь Ермолаев / Пиротехн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42918"/>
            <a:ext cx="7812360" cy="69009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700808"/>
            <a:ext cx="9144000" cy="489654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Запрещено</a:t>
            </a:r>
            <a:r>
              <a:rPr lang="ru-RU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находиться рядом с работающим пиротехническим изделием!</a:t>
            </a:r>
            <a:endParaRPr lang="ru-RU" sz="7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ТЕХНИКА БЕЗОПАСНОСТИ ПРИ ИСПОЛЬЗОВАНИИ ФЕЙЕРВЕРКОВ И САЛЮТОВ. Статьи компании &quot;Интернет-магазин пиротехники &quot;Огненный Драк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85"/>
            <a:ext cx="8892480" cy="684451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700808"/>
            <a:ext cx="9144000" cy="489654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Запрещено</a:t>
            </a:r>
            <a:r>
              <a:rPr lang="ru-RU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пользоваться пиротехникой без присмотра взрослых!</a:t>
            </a:r>
            <a:endParaRPr lang="ru-RU" sz="7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Рассказы от Ильи Бутм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464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700808"/>
            <a:ext cx="9144000" cy="489654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Запрещено</a:t>
            </a:r>
            <a:r>
              <a:rPr lang="ru-RU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пользоваться пиротехникой в закрытом помещении!</a:t>
            </a:r>
            <a:endParaRPr lang="ru-RU" sz="7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 7 (г.Красноярск)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b="4830"/>
          <a:stretch>
            <a:fillRect/>
          </a:stretch>
        </p:blipFill>
        <p:spPr bwMode="auto">
          <a:xfrm>
            <a:off x="1403648" y="-29447"/>
            <a:ext cx="6408712" cy="688744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420888"/>
            <a:ext cx="9144000" cy="4176464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Запрещено</a:t>
            </a:r>
            <a: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играть с пиротехникой!</a:t>
            </a:r>
            <a:endParaRPr lang="ru-RU" sz="8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 поисках впечатлений. Выбираем пиротехнику и учимся ее правильно использов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408712" cy="672915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1700808"/>
            <a:ext cx="92170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Гирляндами огней</a:t>
            </a:r>
          </a:p>
          <a:p>
            <a:pPr algn="ctr"/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 ёлку украшайте!</a:t>
            </a:r>
          </a:p>
          <a:p>
            <a:pPr algn="ctr"/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 перед этим</a:t>
            </a:r>
          </a:p>
          <a:p>
            <a:pPr algn="ctr"/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Гирлянды проверяйте!</a:t>
            </a:r>
          </a:p>
          <a:p>
            <a:pPr algn="ctr"/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только дело это </a:t>
            </a:r>
          </a:p>
          <a:p>
            <a:pPr algn="ctr"/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 взрослым доверяйте!!!</a:t>
            </a:r>
            <a:endParaRPr lang="ru-RU" sz="5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0"/>
            <a:ext cx="6048672" cy="198884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Опасность четвёртая: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«Игры на улице»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841242"/>
            <a:ext cx="73448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Наконец- то, наконец-то!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Долгожданное, УРА!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во двор спешит, конечно,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Вся родная детвора!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Осторожней, ребятишки,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Здесь опасность тоже есть!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Аккуратнее мальчишки-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горки ехав – всем присесть!</a:t>
            </a:r>
            <a:endParaRPr lang="ru-RU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btov2010012805130720591745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0529"/>
            <a:ext cx="9144000" cy="6908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56490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толкаться и не прыгать,</a:t>
            </a:r>
          </a:p>
          <a:p>
            <a:pPr algn="ctr"/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Быть культурными всегда!</a:t>
            </a:r>
          </a:p>
          <a:p>
            <a:pPr algn="ctr"/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дорогам вам не бегать,</a:t>
            </a:r>
          </a:p>
          <a:p>
            <a:pPr algn="ctr"/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Там опасность есть всегда!</a:t>
            </a:r>
            <a:endParaRPr lang="ru-RU" sz="5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6" name="Picture 4" descr="&quot;Зима, дорога, опасность&quot;"/>
          <p:cNvPicPr>
            <a:picLocks noChangeAspect="1" noChangeArrowheads="1"/>
          </p:cNvPicPr>
          <p:nvPr/>
        </p:nvPicPr>
        <p:blipFill>
          <a:blip r:embed="rId2" cstate="print"/>
          <a:srcRect t="1968" b="4095"/>
          <a:stretch>
            <a:fillRect/>
          </a:stretch>
        </p:blipFill>
        <p:spPr bwMode="auto">
          <a:xfrm rot="16200000">
            <a:off x="1142999" y="-1143000"/>
            <a:ext cx="6858001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Опасность пятая: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«Многолюдные места»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683568" y="2492896"/>
            <a:ext cx="7776864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Если вы потерялись, обратитесь</a:t>
            </a:r>
            <a:r>
              <a:rPr kumimoji="0" lang="ru-RU" sz="54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 полицейскому или охраннику, он поможет найти ваших близких.</a:t>
            </a:r>
            <a:endParaRPr kumimoji="0" lang="ru-RU" sz="54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78" name="Picture 2" descr="Профилактическое мероприятие &quot;Новогодние каникулы&quot; &quot; Официальный сайт МО г. Муравлен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Опасность шестая: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«Простудные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заболевания»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10683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Одевайтесь в соответствии с погодными условиями и температурой воздуха на улице, ограничьте время прогулки в зимнее время. </a:t>
            </a:r>
            <a:endParaRPr lang="ru-RU" sz="5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armour.3dn.ru/_pu/1/61166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1412776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Можно много про опасность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Новый год тут говорить,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Всем напомнить мы хотели,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Чтобы в праздник не забыть-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Фейерверки, свечи, ёлки,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дорога, и салат,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Могут быть весьма опасны,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Люди правду говорят!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онкурсы рассказ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932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безопасность раскрас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6181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249488"/>
            <a:ext cx="9144000" cy="460851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Неисправную гирлянду </a:t>
            </a:r>
            <a:b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Лучше не включать,</a:t>
            </a:r>
            <a:b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Чтоб пожарных и врачей</a:t>
            </a:r>
            <a:b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дом не вызывать.</a:t>
            </a:r>
            <a:endParaRPr lang="ru-RU" sz="6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нструкция пожарной безопасности в организации - Инструкции - Все здесь!"/>
          <p:cNvPicPr/>
          <p:nvPr/>
        </p:nvPicPr>
        <p:blipFill>
          <a:blip r:embed="rId2" cstate="print">
            <a:lum bright="10000"/>
          </a:blip>
          <a:srcRect b="21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348880"/>
            <a:ext cx="9144000" cy="4509120"/>
          </a:xfrm>
        </p:spPr>
        <p:txBody>
          <a:bodyPr>
            <a:noAutofit/>
          </a:bodyPr>
          <a:lstStyle/>
          <a:p>
            <a:r>
              <a:rPr lang="ru-RU" sz="4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Игрушки для ёлки прекрасный наряд,</a:t>
            </a:r>
            <a:br>
              <a:rPr lang="ru-RU" sz="4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 только не те, что отлично горят.</a:t>
            </a:r>
            <a:br>
              <a:rPr lang="ru-RU" sz="4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Свечами не надо вокруг украшать,</a:t>
            </a:r>
            <a:br>
              <a:rPr lang="ru-RU" sz="4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Причиной пожара они могут стать!</a:t>
            </a:r>
            <a:endParaRPr lang="ru-RU" sz="47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gov.cap.ru/UserFiles/news/20131230/3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316</Words>
  <Application>Microsoft Office PowerPoint</Application>
  <PresentationFormat>Экран (4:3)</PresentationFormat>
  <Paragraphs>57</Paragraphs>
  <Slides>49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Слайд 1</vt:lpstr>
      <vt:lpstr>Какие опасности  нас подстерегают?</vt:lpstr>
      <vt:lpstr>Опасность первая: “Ёлочка - красавица”</vt:lpstr>
      <vt:lpstr>Слайд 4</vt:lpstr>
      <vt:lpstr>Слайд 5</vt:lpstr>
      <vt:lpstr>Неисправную гирлянду  Лучше не включать, Чтоб пожарных и врачей В дом не вызывать.</vt:lpstr>
      <vt:lpstr>Слайд 7</vt:lpstr>
      <vt:lpstr>Игрушки для ёлки прекрасный наряд, Но только не те, что отлично горят. Свечами не надо вокруг украшать, Причиной пожара они могут стать!</vt:lpstr>
      <vt:lpstr>Слайд 9</vt:lpstr>
      <vt:lpstr>Слайд 10</vt:lpstr>
      <vt:lpstr>Слайд 11</vt:lpstr>
      <vt:lpstr>Опасность вторая: “Карнавальный костюм”</vt:lpstr>
      <vt:lpstr>Слайд 13</vt:lpstr>
      <vt:lpstr>Опасность третья: “Новогодняя пиротехника”    - фейерверки; - петарды; - бенгальские огни. </vt:lpstr>
      <vt:lpstr>Слайд 15</vt:lpstr>
      <vt:lpstr>Посмотрите, там и тут В небе плещется салют… Здорово, конечно, Если всё успешно.</vt:lpstr>
      <vt:lpstr>Слайд 17</vt:lpstr>
      <vt:lpstr>Строго запрещено использовать и брать в руки пиротехнические изделия лицам, моложе 14 лет без присутствия взрослых!!!</vt:lpstr>
      <vt:lpstr>Слайд 19</vt:lpstr>
      <vt:lpstr>Запрещено пользоваться огнем рядом с пиротехническим изделием.</vt:lpstr>
      <vt:lpstr>Слайд 21</vt:lpstr>
      <vt:lpstr>Не используйте пиротехнические изделия для озорства!</vt:lpstr>
      <vt:lpstr>Слайд 23</vt:lpstr>
      <vt:lpstr>Запрещено наклоняться над фейерверком.</vt:lpstr>
      <vt:lpstr>Слайд 25</vt:lpstr>
      <vt:lpstr>Запрещено направлять фейерверки в людей!</vt:lpstr>
      <vt:lpstr>Слайд 27</vt:lpstr>
      <vt:lpstr>Запрещено запускать фейерверки с рук!</vt:lpstr>
      <vt:lpstr>Слайд 29</vt:lpstr>
      <vt:lpstr>Запрещено механически воздействовать на пиротехническое изделие.</vt:lpstr>
      <vt:lpstr>Слайд 31</vt:lpstr>
      <vt:lpstr>Запрещено находиться рядом с работающим пиротехническим изделием!</vt:lpstr>
      <vt:lpstr>Слайд 33</vt:lpstr>
      <vt:lpstr>Запрещено пользоваться пиротехникой без присмотра взрослых!</vt:lpstr>
      <vt:lpstr>Слайд 35</vt:lpstr>
      <vt:lpstr>Запрещено пользоваться пиротехникой в закрытом помещении!</vt:lpstr>
      <vt:lpstr>Слайд 37</vt:lpstr>
      <vt:lpstr>Запрещено  играть с пиротехникой!</vt:lpstr>
      <vt:lpstr>Слайд 39</vt:lpstr>
      <vt:lpstr>Опасность четвёртая: «Игры на улице»</vt:lpstr>
      <vt:lpstr>Слайд 41</vt:lpstr>
      <vt:lpstr>Слайд 42</vt:lpstr>
      <vt:lpstr>Слайд 43</vt:lpstr>
      <vt:lpstr>Опасность пятая: «Многолюдные места»</vt:lpstr>
      <vt:lpstr>Слайд 45</vt:lpstr>
      <vt:lpstr>Опасность шестая: «Простудные  заболевания»</vt:lpstr>
      <vt:lpstr>Слайд 47</vt:lpstr>
      <vt:lpstr>Слайд 48</vt:lpstr>
      <vt:lpstr>Слайд 49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88</cp:revision>
  <dcterms:created xsi:type="dcterms:W3CDTF">2014-12-14T19:33:45Z</dcterms:created>
  <dcterms:modified xsi:type="dcterms:W3CDTF">2022-12-21T05:38:25Z</dcterms:modified>
</cp:coreProperties>
</file>