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752600"/>
            <a:ext cx="914400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Путешествие 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5400" b="1" i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стране </a:t>
            </a: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родителей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общеразвивающего вида №10 «Вишенка»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Арсеньевского городского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9400" y="45720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Грибной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сезон!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1219200"/>
            <a:ext cx="5943600" cy="424731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Отправляясь в лес 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помните: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некоторые грибы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ягоды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могут вызвать сильное отравление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Объясните ребенку, что ни в коем случае нельзя трогать незнакомые грибы и ягоды, так как они могут быть ядовитыми.</a:t>
            </a: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Собирать в дикой природе грибы и ягоды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со взрослыми!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4600" y="533400"/>
            <a:ext cx="624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Осторожно: пчёлы!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1143000"/>
            <a:ext cx="556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Укусы пчёл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 ос или шмелей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.  </a:t>
            </a:r>
          </a:p>
          <a:p>
            <a:pPr indent="457200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Расскажите детям, что следует оставаться недвижимым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делать резких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они летают рядом. </a:t>
            </a: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Гуляя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босиком по траве,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необходимо, внимательно смотреть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/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90800" y="685800"/>
            <a:ext cx="6120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Безопасное поведение в лесу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1371600"/>
            <a:ext cx="5334000" cy="4708981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 ребенку,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надо быть осторожными и отучиться от вредной привычки пробовать все подряд (ягоды травинки).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Напоминайте ему,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коем случае нельзя ходить по лесу одному, нужно держаться всегда рядом с родителями. Но что делать, если он чем-то увлекся и не заметил, как заблудился?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не нужно поддаваться панике и бежать, куда глаза глядят. Как только потерял родителей, следует кричать громче, чтобы можно было найти друг друга по голосу, и оставаться на месте.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должен твердо знать, что его обязательно будут искать.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638120/v638120614/3bb72/wGUUR9QD2l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638120/v638120614/3bbbb/fojw_N6x0O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38400" y="7620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ПРАВИЛ БЕЗОПАСНОСТИ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1219200"/>
            <a:ext cx="5715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все, что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привлекательно выглядит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является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съедобным.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Осторожнее 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насекомыми.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Защищайтесь 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 солнца.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Пейте достаточно воды. </a:t>
            </a:r>
            <a:endParaRPr lang="ru-RU" sz="2800" b="1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Купайтесь только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присмотром взрослого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5.При катании на велосипеде одевайте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защитное снаряжение.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9400" y="914400"/>
            <a:ext cx="5562600" cy="440120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Выбирайте безопасные игровые площадки.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 Необходимо обязательно мыть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перед едой.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 Одевайтесь по погоде и ситуации.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При грозе и молнии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безопасное укрытие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Соблюдайте правила дорожного движения.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44075" cy="69627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762000"/>
            <a:ext cx="63246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родители! Мы очень надеемся, что данный материал поможет вам сформировать и закрепить у своих детей опыт безопасного поведения, который поможет им предвидеть опасности и по возможности избегать их.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оставлять детей </a:t>
            </a:r>
          </a:p>
          <a:p>
            <a:pPr algn="ctr"/>
            <a:r>
              <a:rPr lang="ru-RU" sz="36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присмотра</a:t>
            </a:r>
            <a:r>
              <a:rPr lang="ru-RU" sz="36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 </a:t>
            </a:r>
          </a:p>
          <a:p>
            <a:pPr algn="ctr">
              <a:buFontTx/>
              <a:buNone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ваших 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– </a:t>
            </a:r>
          </a:p>
          <a:p>
            <a:pPr algn="ctr">
              <a:buFontTx/>
              <a:buNone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ваших 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 smtClean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50288" y="838200"/>
            <a:ext cx="598952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/>
                <a:latin typeface="Times New Roman" pitchFamily="18" charset="0"/>
                <a:cs typeface="Times New Roman" pitchFamily="18" charset="0"/>
              </a:rPr>
              <a:t>Хорошего </a:t>
            </a:r>
          </a:p>
          <a:p>
            <a:pPr algn="ctr"/>
            <a:r>
              <a:rPr lang="ru-RU" sz="9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/>
                <a:latin typeface="Times New Roman" pitchFamily="18" charset="0"/>
                <a:cs typeface="Times New Roman" pitchFamily="18" charset="0"/>
              </a:rPr>
              <a:t>летнего </a:t>
            </a:r>
          </a:p>
          <a:p>
            <a:pPr algn="ctr"/>
            <a:r>
              <a:rPr lang="ru-RU" sz="9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/>
                <a:latin typeface="Times New Roman" pitchFamily="18" charset="0"/>
                <a:cs typeface="Times New Roman" pitchFamily="18" charset="0"/>
              </a:rPr>
              <a:t>отдыха!</a:t>
            </a:r>
            <a:endParaRPr lang="ru-RU" sz="9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38400" y="762000"/>
            <a:ext cx="64770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Уважаемые родители! 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Самое ценное в жизни взрослых – это ДЕТИ.</a:t>
            </a:r>
          </a:p>
          <a:p>
            <a:pPr indent="45720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Зачастую наших детей подстерегает множество опасностей и ребенок, попадая в различные жизненные ситуации – может просто растеряться.  Задача нас, взрослых,  - остерегать и защищать ребенка, правильно подготовить его к встрече с различными сложными ситуациями в том числе, и в летний период.  </a:t>
            </a:r>
          </a:p>
          <a:p>
            <a:pPr indent="45720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Впереди долгожданное тепло и каникулы, а значит, большую часть времени дети будут проводить на свежем воздухе. Чтобы отдых оставил приятные впечатления и воспоминания, а неприятности не омрачили три летних месяца, стоит заранее подумать, о каких правилах безопасности необходимо 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напомнить детям.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990600"/>
            <a:ext cx="4953000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Безопасность – это положение, при котором не угрожает опасность кому-либо.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Безопасность – это образ жизни, который гарантирует здоровье и счастливое будущее.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Безопасность – это обеспечение сохранения от угроз жизни и здоровья человека.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76600" y="685800"/>
            <a:ext cx="56388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Летом тепло, поэтому большую часть времени дети проводят во дворе.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жизнь и здоровье детей отвечают взрослые, и в первую очередь именно родители должны создать безопасные условия жизнедеятельности детей в летний период, сформировать  у них навыки безопасного поведения и умения предвидеть последствия  опасных ситуаций. </a:t>
            </a:r>
          </a:p>
          <a:p>
            <a:pPr indent="457200" algn="just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Главное, что должны помнить родители – ни при каких обстоятельствах не оставлять ребенка без присмотра. </a:t>
            </a:r>
          </a:p>
          <a:p>
            <a:pPr indent="4572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Защитить себя и своих детей от многих проблем, которыми может столкнуться семья, можно при условии постоянной заботы о безопасности. Многие меры по обеспечению безопасности детей, могут показаться элементарными, однако с ребенком  дошкольного возраста необходимо разбирать и обсуждать  на первый взгляд кажущиеся очень простыми правила поведения.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394478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Соблюдение правил дорожного  движения 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вы отпускаете ребенка самостоятельно кататься </a:t>
            </a:r>
          </a:p>
          <a:p>
            <a:pPr marL="457200" indent="-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 велосипеде во дворе дома, то перед этим необходимо </a:t>
            </a:r>
          </a:p>
          <a:p>
            <a:pPr marL="457200" indent="-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просмотреть , нет ли во дворе потенциально опасных мест. </a:t>
            </a:r>
          </a:p>
          <a:p>
            <a:pPr marL="457200" indent="-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Следует договориться с ребенком, где именно он будет кататься, </a:t>
            </a:r>
          </a:p>
          <a:p>
            <a:pPr marL="457200" indent="-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куда  ему нельзя уезжать и, самое главное, чтобы он был </a:t>
            </a:r>
          </a:p>
          <a:p>
            <a:pPr marL="457200" indent="-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внимательным,  потому что во дворах часто проезжают машины. </a:t>
            </a:r>
          </a:p>
          <a:p>
            <a:pPr marL="457200" indent="-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Научите ребенка быстро реагировать и предпринимать </a:t>
            </a:r>
          </a:p>
          <a:p>
            <a:pPr marL="457200" indent="-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необходимые меры, чтобы не попасть под колеса автомобиля. </a:t>
            </a:r>
          </a:p>
          <a:p>
            <a:pPr marL="457200" indent="-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Объясните ребенку: </a:t>
            </a:r>
          </a:p>
          <a:p>
            <a:pPr marL="457200" indent="261938"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почему нельзя играть на тротуаре, около проезжей части; </a:t>
            </a:r>
          </a:p>
          <a:p>
            <a:pPr marL="1619250"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почему необходимо переходить дорогу  только по</a:t>
            </a:r>
          </a:p>
          <a:p>
            <a:pPr marL="161925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пешеходному  переходу на зеленый сигнал </a:t>
            </a:r>
          </a:p>
          <a:p>
            <a:pPr marL="1619250" indent="-180975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светофора;  </a:t>
            </a:r>
          </a:p>
          <a:p>
            <a:pPr marL="1528763" indent="-90488"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почему гуляя по тротуару, нельзя приближаться </a:t>
            </a:r>
          </a:p>
          <a:p>
            <a:pPr marL="1528763" indent="-809625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кустам и деревьям, и не подходить близко к проезжей части.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638120/v638120614/3bb96/hyoxBfROii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638120/v638120614/3bbc3/FLWgD0RP5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638120/v638120614/3bba0/hCa8389n6Sw.jpg"/>
          <p:cNvPicPr/>
          <p:nvPr/>
        </p:nvPicPr>
        <p:blipFill>
          <a:blip r:embed="rId2" cstate="print"/>
          <a:srcRect b="444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38400" y="3810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Берегись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клещей!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1143000"/>
            <a:ext cx="5715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Клещ─ это насекомое, длиной 0,4 -3мм.</a:t>
            </a:r>
          </a:p>
          <a:p>
            <a:pPr indent="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Впервые клещи появляются в апреле,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пригревает весеннее солнышко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Клещи опасны тем, что могут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переносить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болезни, угрожающие жизни человека.</a:t>
            </a:r>
          </a:p>
          <a:p>
            <a:pPr indent="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Важно знать, что прячутся клещи в траве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ветках кустов, вдоль лесных дорожек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опушках, а также в зарослях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берегам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ручейков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Необходимо одевать ребенка в закрытую одежду и обувь. При этом брюки лучше заправлять в резинку носков. Обязательно обработайте поверхность одежды  средством от насекомых.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854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2020-05-28T01:52:14Z</dcterms:created>
  <dcterms:modified xsi:type="dcterms:W3CDTF">2020-06-11T01:25:42Z</dcterms:modified>
</cp:coreProperties>
</file>